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447" r:id="rId4"/>
    <p:sldMasterId id="2147485551" r:id="rId5"/>
  </p:sldMasterIdLst>
  <p:notesMasterIdLst>
    <p:notesMasterId r:id="rId11"/>
  </p:notesMasterIdLst>
  <p:handoutMasterIdLst>
    <p:handoutMasterId r:id="rId12"/>
  </p:handoutMasterIdLst>
  <p:sldIdLst>
    <p:sldId id="1661" r:id="rId6"/>
    <p:sldId id="2147480281" r:id="rId7"/>
    <p:sldId id="2147479100" r:id="rId8"/>
    <p:sldId id="2147480285" r:id="rId9"/>
    <p:sldId id="2147480284" r:id="rId10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mplate" id="{BD2B4B79-10F3-4C50-BCA4-ED453A21D483}">
          <p14:sldIdLst>
            <p14:sldId id="1661"/>
            <p14:sldId id="2147480281"/>
            <p14:sldId id="2147479100"/>
            <p14:sldId id="2147480285"/>
            <p14:sldId id="214748028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AFA61D8-796F-555E-A395-B33F90AAF99E}" name="Monica Lueder" initials="ML" userId="S::monical@microsoft.com::75969e72-ba9c-4e32-a4ac-c8f3aeff9ba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Tracy Tran" initials="TT" lastIdx="9" clrIdx="4">
    <p:extLst>
      <p:ext uri="{19B8F6BF-5375-455C-9EA6-DF929625EA0E}">
        <p15:presenceInfo xmlns:p15="http://schemas.microsoft.com/office/powerpoint/2012/main" userId="S::tracyt@microsoft.com::7b485f56-8fe8-4efc-a1b3-85e720327a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364C"/>
    <a:srgbClr val="D4EC8E"/>
    <a:srgbClr val="8DE971"/>
    <a:srgbClr val="091F2C"/>
    <a:srgbClr val="702573"/>
    <a:srgbClr val="090909"/>
    <a:srgbClr val="6C2773"/>
    <a:srgbClr val="98309C"/>
    <a:srgbClr val="4A347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86406" autoAdjust="0"/>
  </p:normalViewPr>
  <p:slideViewPr>
    <p:cSldViewPr snapToGrid="0">
      <p:cViewPr varScale="1">
        <p:scale>
          <a:sx n="84" d="100"/>
          <a:sy n="84" d="100"/>
        </p:scale>
        <p:origin x="509" y="3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-1728"/>
    </p:cViewPr>
  </p:sorterViewPr>
  <p:notesViewPr>
    <p:cSldViewPr snapToGrid="0" showGuides="1">
      <p:cViewPr varScale="1">
        <p:scale>
          <a:sx n="118" d="100"/>
          <a:sy n="118" d="100"/>
        </p:scale>
        <p:origin x="764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5/19/2024 10:50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29.jpg>
</file>

<file path=ppt/media/image3.jpg>
</file>

<file path=ppt/media/image31.jpg>
</file>

<file path=ppt/media/image32.jpg>
</file>

<file path=ppt/media/image33.jpg>
</file>

<file path=ppt/media/image3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5/19/2024 8:11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C61DAB-D93E-49CA-B245-379601CFE8D0}" type="datetime8">
              <a:rPr lang="en-US" smtClean="0"/>
              <a:t>5/19/2024 8:11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526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jp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11397930-66AE-A947-D5B9-9C5016CB8B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MS logo gray - EMF" descr="Microsoft logo, gray text version">
            <a:extLst>
              <a:ext uri="{FF2B5EF4-FFF2-40B4-BE49-F238E27FC236}">
                <a16:creationId xmlns:a16="http://schemas.microsoft.com/office/drawing/2014/main" id="{F37CD61D-D807-6B33-7D19-B0A417D060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grpSp>
        <p:nvGrpSpPr>
          <p:cNvPr id="36" name="Graphic 2">
            <a:extLst>
              <a:ext uri="{FF2B5EF4-FFF2-40B4-BE49-F238E27FC236}">
                <a16:creationId xmlns:a16="http://schemas.microsoft.com/office/drawing/2014/main" id="{2CEDC8E3-F79A-A940-C6AC-B9837D04111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80571" y="2667276"/>
            <a:ext cx="3365939" cy="1508760"/>
            <a:chOff x="4778216" y="2874073"/>
            <a:chExt cx="2635376" cy="1181290"/>
          </a:xfrm>
          <a:gradFill>
            <a:gsLst>
              <a:gs pos="0">
                <a:srgbClr val="4A3474"/>
              </a:gs>
              <a:gs pos="34000">
                <a:srgbClr val="6C2773"/>
              </a:gs>
              <a:gs pos="69000">
                <a:srgbClr val="98309C"/>
              </a:gs>
            </a:gsLst>
            <a:lin ang="2700000" scaled="1"/>
          </a:gra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1526743-42F2-6769-B999-79E26E1B1B48}"/>
                </a:ext>
              </a:extLst>
            </p:cNvPr>
            <p:cNvSpPr/>
            <p:nvPr/>
          </p:nvSpPr>
          <p:spPr>
            <a:xfrm>
              <a:off x="4778216" y="2905696"/>
              <a:ext cx="467391" cy="432339"/>
            </a:xfrm>
            <a:custGeom>
              <a:avLst/>
              <a:gdLst>
                <a:gd name="connsiteX0" fmla="*/ 467392 w 467391"/>
                <a:gd name="connsiteY0" fmla="*/ 432340 h 432339"/>
                <a:gd name="connsiteX1" fmla="*/ 394145 w 467391"/>
                <a:gd name="connsiteY1" fmla="*/ 432340 h 432339"/>
                <a:gd name="connsiteX2" fmla="*/ 394145 w 467391"/>
                <a:gd name="connsiteY2" fmla="*/ 158020 h 432339"/>
                <a:gd name="connsiteX3" fmla="*/ 394621 w 467391"/>
                <a:gd name="connsiteY3" fmla="*/ 124968 h 432339"/>
                <a:gd name="connsiteX4" fmla="*/ 395383 w 467391"/>
                <a:gd name="connsiteY4" fmla="*/ 88964 h 432339"/>
                <a:gd name="connsiteX5" fmla="*/ 393573 w 467391"/>
                <a:gd name="connsiteY5" fmla="*/ 88964 h 432339"/>
                <a:gd name="connsiteX6" fmla="*/ 388430 w 467391"/>
                <a:gd name="connsiteY6" fmla="*/ 104775 h 432339"/>
                <a:gd name="connsiteX7" fmla="*/ 383000 w 467391"/>
                <a:gd name="connsiteY7" fmla="*/ 119062 h 432339"/>
                <a:gd name="connsiteX8" fmla="*/ 258509 w 467391"/>
                <a:gd name="connsiteY8" fmla="*/ 432340 h 432339"/>
                <a:gd name="connsiteX9" fmla="*/ 206312 w 467391"/>
                <a:gd name="connsiteY9" fmla="*/ 432340 h 432339"/>
                <a:gd name="connsiteX10" fmla="*/ 80867 w 467391"/>
                <a:gd name="connsiteY10" fmla="*/ 121825 h 432339"/>
                <a:gd name="connsiteX11" fmla="*/ 75914 w 467391"/>
                <a:gd name="connsiteY11" fmla="*/ 107823 h 432339"/>
                <a:gd name="connsiteX12" fmla="*/ 69437 w 467391"/>
                <a:gd name="connsiteY12" fmla="*/ 88964 h 432339"/>
                <a:gd name="connsiteX13" fmla="*/ 67628 w 467391"/>
                <a:gd name="connsiteY13" fmla="*/ 88964 h 432339"/>
                <a:gd name="connsiteX14" fmla="*/ 68485 w 467391"/>
                <a:gd name="connsiteY14" fmla="*/ 126778 h 432339"/>
                <a:gd name="connsiteX15" fmla="*/ 68771 w 467391"/>
                <a:gd name="connsiteY15" fmla="*/ 167926 h 432339"/>
                <a:gd name="connsiteX16" fmla="*/ 68771 w 467391"/>
                <a:gd name="connsiteY16" fmla="*/ 432340 h 432339"/>
                <a:gd name="connsiteX17" fmla="*/ 0 w 467391"/>
                <a:gd name="connsiteY17" fmla="*/ 432340 h 432339"/>
                <a:gd name="connsiteX18" fmla="*/ 0 w 467391"/>
                <a:gd name="connsiteY18" fmla="*/ 0 h 432339"/>
                <a:gd name="connsiteX19" fmla="*/ 105251 w 467391"/>
                <a:gd name="connsiteY19" fmla="*/ 0 h 432339"/>
                <a:gd name="connsiteX20" fmla="*/ 215932 w 467391"/>
                <a:gd name="connsiteY20" fmla="*/ 278892 h 432339"/>
                <a:gd name="connsiteX21" fmla="*/ 226028 w 467391"/>
                <a:gd name="connsiteY21" fmla="*/ 304991 h 432339"/>
                <a:gd name="connsiteX22" fmla="*/ 233458 w 467391"/>
                <a:gd name="connsiteY22" fmla="*/ 328612 h 432339"/>
                <a:gd name="connsiteX23" fmla="*/ 235267 w 467391"/>
                <a:gd name="connsiteY23" fmla="*/ 328612 h 432339"/>
                <a:gd name="connsiteX24" fmla="*/ 245078 w 467391"/>
                <a:gd name="connsiteY24" fmla="*/ 302419 h 432339"/>
                <a:gd name="connsiteX25" fmla="*/ 254317 w 467391"/>
                <a:gd name="connsiteY25" fmla="*/ 278035 h 432339"/>
                <a:gd name="connsiteX26" fmla="*/ 366427 w 467391"/>
                <a:gd name="connsiteY26" fmla="*/ 95 h 432339"/>
                <a:gd name="connsiteX27" fmla="*/ 467392 w 467391"/>
                <a:gd name="connsiteY27" fmla="*/ 95 h 432339"/>
                <a:gd name="connsiteX28" fmla="*/ 467392 w 467391"/>
                <a:gd name="connsiteY28" fmla="*/ 432340 h 43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67391" h="432339">
                  <a:moveTo>
                    <a:pt x="467392" y="432340"/>
                  </a:moveTo>
                  <a:lnTo>
                    <a:pt x="394145" y="432340"/>
                  </a:lnTo>
                  <a:lnTo>
                    <a:pt x="394145" y="158020"/>
                  </a:lnTo>
                  <a:cubicBezTo>
                    <a:pt x="394145" y="146590"/>
                    <a:pt x="394335" y="135541"/>
                    <a:pt x="394621" y="124968"/>
                  </a:cubicBezTo>
                  <a:cubicBezTo>
                    <a:pt x="394907" y="114395"/>
                    <a:pt x="395192" y="102394"/>
                    <a:pt x="395383" y="88964"/>
                  </a:cubicBezTo>
                  <a:lnTo>
                    <a:pt x="393573" y="88964"/>
                  </a:lnTo>
                  <a:cubicBezTo>
                    <a:pt x="391763" y="94964"/>
                    <a:pt x="390049" y="100298"/>
                    <a:pt x="388430" y="104775"/>
                  </a:cubicBezTo>
                  <a:cubicBezTo>
                    <a:pt x="386810" y="109252"/>
                    <a:pt x="385001" y="114109"/>
                    <a:pt x="383000" y="119062"/>
                  </a:cubicBezTo>
                  <a:lnTo>
                    <a:pt x="258509" y="432340"/>
                  </a:lnTo>
                  <a:lnTo>
                    <a:pt x="206312" y="432340"/>
                  </a:lnTo>
                  <a:lnTo>
                    <a:pt x="80867" y="121825"/>
                  </a:lnTo>
                  <a:cubicBezTo>
                    <a:pt x="79248" y="117157"/>
                    <a:pt x="77629" y="112490"/>
                    <a:pt x="75914" y="107823"/>
                  </a:cubicBezTo>
                  <a:cubicBezTo>
                    <a:pt x="74200" y="103061"/>
                    <a:pt x="72009" y="96774"/>
                    <a:pt x="69437" y="88964"/>
                  </a:cubicBezTo>
                  <a:lnTo>
                    <a:pt x="67628" y="88964"/>
                  </a:lnTo>
                  <a:cubicBezTo>
                    <a:pt x="68009" y="101441"/>
                    <a:pt x="68294" y="114014"/>
                    <a:pt x="68485" y="126778"/>
                  </a:cubicBezTo>
                  <a:cubicBezTo>
                    <a:pt x="68675" y="139541"/>
                    <a:pt x="68771" y="153257"/>
                    <a:pt x="68771" y="167926"/>
                  </a:cubicBezTo>
                  <a:lnTo>
                    <a:pt x="68771" y="432340"/>
                  </a:lnTo>
                  <a:lnTo>
                    <a:pt x="0" y="432340"/>
                  </a:lnTo>
                  <a:lnTo>
                    <a:pt x="0" y="0"/>
                  </a:lnTo>
                  <a:lnTo>
                    <a:pt x="105251" y="0"/>
                  </a:lnTo>
                  <a:lnTo>
                    <a:pt x="215932" y="278892"/>
                  </a:lnTo>
                  <a:cubicBezTo>
                    <a:pt x="220123" y="289179"/>
                    <a:pt x="223552" y="297847"/>
                    <a:pt x="226028" y="304991"/>
                  </a:cubicBezTo>
                  <a:cubicBezTo>
                    <a:pt x="228505" y="312134"/>
                    <a:pt x="230981" y="320040"/>
                    <a:pt x="233458" y="328612"/>
                  </a:cubicBezTo>
                  <a:lnTo>
                    <a:pt x="235267" y="328612"/>
                  </a:lnTo>
                  <a:cubicBezTo>
                    <a:pt x="238887" y="318992"/>
                    <a:pt x="242126" y="310229"/>
                    <a:pt x="245078" y="302419"/>
                  </a:cubicBezTo>
                  <a:cubicBezTo>
                    <a:pt x="248031" y="294608"/>
                    <a:pt x="251079" y="286417"/>
                    <a:pt x="254317" y="278035"/>
                  </a:cubicBezTo>
                  <a:lnTo>
                    <a:pt x="366427" y="95"/>
                  </a:lnTo>
                  <a:lnTo>
                    <a:pt x="467392" y="95"/>
                  </a:lnTo>
                  <a:lnTo>
                    <a:pt x="467392" y="4323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780BBB3-359A-1126-4C18-B2A2A6BB56AC}"/>
                </a:ext>
              </a:extLst>
            </p:cNvPr>
            <p:cNvSpPr/>
            <p:nvPr/>
          </p:nvSpPr>
          <p:spPr>
            <a:xfrm>
              <a:off x="5311139" y="2885503"/>
              <a:ext cx="89344" cy="452532"/>
            </a:xfrm>
            <a:custGeom>
              <a:avLst/>
              <a:gdLst>
                <a:gd name="connsiteX0" fmla="*/ 44387 w 89344"/>
                <a:gd name="connsiteY0" fmla="*/ 86297 h 452532"/>
                <a:gd name="connsiteX1" fmla="*/ 12383 w 89344"/>
                <a:gd name="connsiteY1" fmla="*/ 73438 h 452532"/>
                <a:gd name="connsiteX2" fmla="*/ 0 w 89344"/>
                <a:gd name="connsiteY2" fmla="*/ 42863 h 452532"/>
                <a:gd name="connsiteX3" fmla="*/ 12383 w 89344"/>
                <a:gd name="connsiteY3" fmla="*/ 12383 h 452532"/>
                <a:gd name="connsiteX4" fmla="*/ 44387 w 89344"/>
                <a:gd name="connsiteY4" fmla="*/ 0 h 452532"/>
                <a:gd name="connsiteX5" fmla="*/ 76962 w 89344"/>
                <a:gd name="connsiteY5" fmla="*/ 12383 h 452532"/>
                <a:gd name="connsiteX6" fmla="*/ 89345 w 89344"/>
                <a:gd name="connsiteY6" fmla="*/ 43148 h 452532"/>
                <a:gd name="connsiteX7" fmla="*/ 76962 w 89344"/>
                <a:gd name="connsiteY7" fmla="*/ 73914 h 452532"/>
                <a:gd name="connsiteX8" fmla="*/ 44387 w 89344"/>
                <a:gd name="connsiteY8" fmla="*/ 86297 h 452532"/>
                <a:gd name="connsiteX9" fmla="*/ 80296 w 89344"/>
                <a:gd name="connsiteY9" fmla="*/ 452533 h 452532"/>
                <a:gd name="connsiteX10" fmla="*/ 8287 w 89344"/>
                <a:gd name="connsiteY10" fmla="*/ 452533 h 452532"/>
                <a:gd name="connsiteX11" fmla="*/ 8287 w 89344"/>
                <a:gd name="connsiteY11" fmla="*/ 143828 h 452532"/>
                <a:gd name="connsiteX12" fmla="*/ 80296 w 89344"/>
                <a:gd name="connsiteY12" fmla="*/ 143828 h 452532"/>
                <a:gd name="connsiteX13" fmla="*/ 80296 w 89344"/>
                <a:gd name="connsiteY13" fmla="*/ 452533 h 45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44" h="452532">
                  <a:moveTo>
                    <a:pt x="44387" y="86297"/>
                  </a:moveTo>
                  <a:cubicBezTo>
                    <a:pt x="31337" y="86297"/>
                    <a:pt x="20669" y="82010"/>
                    <a:pt x="12383" y="73438"/>
                  </a:cubicBezTo>
                  <a:cubicBezTo>
                    <a:pt x="4096" y="64865"/>
                    <a:pt x="0" y="54674"/>
                    <a:pt x="0" y="42863"/>
                  </a:cubicBezTo>
                  <a:cubicBezTo>
                    <a:pt x="0" y="30766"/>
                    <a:pt x="4096" y="20669"/>
                    <a:pt x="12383" y="12383"/>
                  </a:cubicBezTo>
                  <a:cubicBezTo>
                    <a:pt x="20574" y="4191"/>
                    <a:pt x="31242" y="0"/>
                    <a:pt x="44387" y="0"/>
                  </a:cubicBezTo>
                  <a:cubicBezTo>
                    <a:pt x="57817" y="0"/>
                    <a:pt x="68675" y="4096"/>
                    <a:pt x="76962" y="12383"/>
                  </a:cubicBezTo>
                  <a:cubicBezTo>
                    <a:pt x="85154" y="20669"/>
                    <a:pt x="89345" y="30861"/>
                    <a:pt x="89345" y="43148"/>
                  </a:cubicBezTo>
                  <a:cubicBezTo>
                    <a:pt x="89345" y="55435"/>
                    <a:pt x="85249" y="65627"/>
                    <a:pt x="76962" y="73914"/>
                  </a:cubicBezTo>
                  <a:cubicBezTo>
                    <a:pt x="68771" y="82106"/>
                    <a:pt x="57912" y="86297"/>
                    <a:pt x="44387" y="86297"/>
                  </a:cubicBezTo>
                  <a:close/>
                  <a:moveTo>
                    <a:pt x="80296" y="452533"/>
                  </a:moveTo>
                  <a:lnTo>
                    <a:pt x="8287" y="452533"/>
                  </a:lnTo>
                  <a:lnTo>
                    <a:pt x="8287" y="143828"/>
                  </a:lnTo>
                  <a:lnTo>
                    <a:pt x="80296" y="143828"/>
                  </a:lnTo>
                  <a:lnTo>
                    <a:pt x="80296" y="4525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47CA590-5A0E-D5C8-B711-460D83E9D195}"/>
                </a:ext>
              </a:extLst>
            </p:cNvPr>
            <p:cNvSpPr/>
            <p:nvPr/>
          </p:nvSpPr>
          <p:spPr>
            <a:xfrm>
              <a:off x="5449728" y="3022187"/>
              <a:ext cx="284035" cy="323087"/>
            </a:xfrm>
            <a:custGeom>
              <a:avLst/>
              <a:gdLst>
                <a:gd name="connsiteX0" fmla="*/ 284036 w 284035"/>
                <a:gd name="connsiteY0" fmla="*/ 257080 h 323087"/>
                <a:gd name="connsiteX1" fmla="*/ 230791 w 284035"/>
                <a:gd name="connsiteY1" fmla="*/ 306800 h 323087"/>
                <a:gd name="connsiteX2" fmla="*/ 158020 w 284035"/>
                <a:gd name="connsiteY2" fmla="*/ 323088 h 323087"/>
                <a:gd name="connsiteX3" fmla="*/ 41910 w 284035"/>
                <a:gd name="connsiteY3" fmla="*/ 280321 h 323087"/>
                <a:gd name="connsiteX4" fmla="*/ 0 w 284035"/>
                <a:gd name="connsiteY4" fmla="*/ 166973 h 323087"/>
                <a:gd name="connsiteX5" fmla="*/ 44577 w 284035"/>
                <a:gd name="connsiteY5" fmla="*/ 44767 h 323087"/>
                <a:gd name="connsiteX6" fmla="*/ 160306 w 284035"/>
                <a:gd name="connsiteY6" fmla="*/ 0 h 323087"/>
                <a:gd name="connsiteX7" fmla="*/ 233458 w 284035"/>
                <a:gd name="connsiteY7" fmla="*/ 17335 h 323087"/>
                <a:gd name="connsiteX8" fmla="*/ 282130 w 284035"/>
                <a:gd name="connsiteY8" fmla="*/ 68390 h 323087"/>
                <a:gd name="connsiteX9" fmla="*/ 225457 w 284035"/>
                <a:gd name="connsiteY9" fmla="*/ 96393 h 323087"/>
                <a:gd name="connsiteX10" fmla="*/ 195263 w 284035"/>
                <a:gd name="connsiteY10" fmla="*/ 66865 h 323087"/>
                <a:gd name="connsiteX11" fmla="*/ 157925 w 284035"/>
                <a:gd name="connsiteY11" fmla="*/ 58102 h 323087"/>
                <a:gd name="connsiteX12" fmla="*/ 97346 w 284035"/>
                <a:gd name="connsiteY12" fmla="*/ 85534 h 323087"/>
                <a:gd name="connsiteX13" fmla="*/ 73533 w 284035"/>
                <a:gd name="connsiteY13" fmla="*/ 162115 h 323087"/>
                <a:gd name="connsiteX14" fmla="*/ 97060 w 284035"/>
                <a:gd name="connsiteY14" fmla="*/ 236887 h 323087"/>
                <a:gd name="connsiteX15" fmla="*/ 159734 w 284035"/>
                <a:gd name="connsiteY15" fmla="*/ 263081 h 323087"/>
                <a:gd name="connsiteX16" fmla="*/ 197453 w 284035"/>
                <a:gd name="connsiteY16" fmla="*/ 254508 h 323087"/>
                <a:gd name="connsiteX17" fmla="*/ 228219 w 284035"/>
                <a:gd name="connsiteY17" fmla="*/ 225742 h 323087"/>
                <a:gd name="connsiteX18" fmla="*/ 284036 w 284035"/>
                <a:gd name="connsiteY18" fmla="*/ 257080 h 32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4035" h="323087">
                  <a:moveTo>
                    <a:pt x="284036" y="257080"/>
                  </a:moveTo>
                  <a:cubicBezTo>
                    <a:pt x="270319" y="279368"/>
                    <a:pt x="252603" y="295942"/>
                    <a:pt x="230791" y="306800"/>
                  </a:cubicBezTo>
                  <a:cubicBezTo>
                    <a:pt x="208978" y="317659"/>
                    <a:pt x="184690" y="323088"/>
                    <a:pt x="158020" y="323088"/>
                  </a:cubicBezTo>
                  <a:cubicBezTo>
                    <a:pt x="108585" y="323088"/>
                    <a:pt x="69913" y="308800"/>
                    <a:pt x="41910" y="280321"/>
                  </a:cubicBezTo>
                  <a:cubicBezTo>
                    <a:pt x="14002" y="251746"/>
                    <a:pt x="0" y="214027"/>
                    <a:pt x="0" y="166973"/>
                  </a:cubicBezTo>
                  <a:cubicBezTo>
                    <a:pt x="0" y="115348"/>
                    <a:pt x="14859" y="74581"/>
                    <a:pt x="44577" y="44767"/>
                  </a:cubicBezTo>
                  <a:cubicBezTo>
                    <a:pt x="74295" y="14954"/>
                    <a:pt x="112871" y="0"/>
                    <a:pt x="160306" y="0"/>
                  </a:cubicBezTo>
                  <a:cubicBezTo>
                    <a:pt x="187452" y="0"/>
                    <a:pt x="211836" y="5810"/>
                    <a:pt x="233458" y="17335"/>
                  </a:cubicBezTo>
                  <a:cubicBezTo>
                    <a:pt x="255079" y="28861"/>
                    <a:pt x="271272" y="45910"/>
                    <a:pt x="282130" y="68390"/>
                  </a:cubicBezTo>
                  <a:lnTo>
                    <a:pt x="225457" y="96393"/>
                  </a:lnTo>
                  <a:cubicBezTo>
                    <a:pt x="216217" y="82486"/>
                    <a:pt x="206121" y="72676"/>
                    <a:pt x="195263" y="66865"/>
                  </a:cubicBezTo>
                  <a:cubicBezTo>
                    <a:pt x="184404" y="61055"/>
                    <a:pt x="171926" y="58102"/>
                    <a:pt x="157925" y="58102"/>
                  </a:cubicBezTo>
                  <a:cubicBezTo>
                    <a:pt x="133445" y="58102"/>
                    <a:pt x="113157" y="67246"/>
                    <a:pt x="97346" y="85534"/>
                  </a:cubicBezTo>
                  <a:cubicBezTo>
                    <a:pt x="81439" y="103823"/>
                    <a:pt x="73533" y="129350"/>
                    <a:pt x="73533" y="162115"/>
                  </a:cubicBezTo>
                  <a:cubicBezTo>
                    <a:pt x="73533" y="194500"/>
                    <a:pt x="81344" y="219361"/>
                    <a:pt x="97060" y="236887"/>
                  </a:cubicBezTo>
                  <a:cubicBezTo>
                    <a:pt x="112776" y="254413"/>
                    <a:pt x="133636" y="263081"/>
                    <a:pt x="159734" y="263081"/>
                  </a:cubicBezTo>
                  <a:cubicBezTo>
                    <a:pt x="173355" y="263081"/>
                    <a:pt x="185928" y="260223"/>
                    <a:pt x="197453" y="254508"/>
                  </a:cubicBezTo>
                  <a:cubicBezTo>
                    <a:pt x="208978" y="248793"/>
                    <a:pt x="219170" y="239173"/>
                    <a:pt x="228219" y="225742"/>
                  </a:cubicBezTo>
                  <a:lnTo>
                    <a:pt x="284036" y="25708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9EDAEF5-5935-F796-91B1-BCE0D3A62ED5}"/>
                </a:ext>
              </a:extLst>
            </p:cNvPr>
            <p:cNvSpPr/>
            <p:nvPr/>
          </p:nvSpPr>
          <p:spPr>
            <a:xfrm>
              <a:off x="5790057" y="3023997"/>
              <a:ext cx="197262" cy="314134"/>
            </a:xfrm>
            <a:custGeom>
              <a:avLst/>
              <a:gdLst>
                <a:gd name="connsiteX0" fmla="*/ 177832 w 197262"/>
                <a:gd name="connsiteY0" fmla="*/ 70199 h 314134"/>
                <a:gd name="connsiteX1" fmla="*/ 160210 w 197262"/>
                <a:gd name="connsiteY1" fmla="*/ 64960 h 314134"/>
                <a:gd name="connsiteX2" fmla="*/ 141351 w 197262"/>
                <a:gd name="connsiteY2" fmla="*/ 62960 h 314134"/>
                <a:gd name="connsiteX3" fmla="*/ 91154 w 197262"/>
                <a:gd name="connsiteY3" fmla="*/ 90106 h 314134"/>
                <a:gd name="connsiteX4" fmla="*/ 72009 w 197262"/>
                <a:gd name="connsiteY4" fmla="*/ 161544 h 314134"/>
                <a:gd name="connsiteX5" fmla="*/ 72009 w 197262"/>
                <a:gd name="connsiteY5" fmla="*/ 314134 h 314134"/>
                <a:gd name="connsiteX6" fmla="*/ 0 w 197262"/>
                <a:gd name="connsiteY6" fmla="*/ 314134 h 314134"/>
                <a:gd name="connsiteX7" fmla="*/ 0 w 197262"/>
                <a:gd name="connsiteY7" fmla="*/ 5334 h 314134"/>
                <a:gd name="connsiteX8" fmla="*/ 72009 w 197262"/>
                <a:gd name="connsiteY8" fmla="*/ 5334 h 314134"/>
                <a:gd name="connsiteX9" fmla="*/ 72009 w 197262"/>
                <a:gd name="connsiteY9" fmla="*/ 61150 h 314134"/>
                <a:gd name="connsiteX10" fmla="*/ 73247 w 197262"/>
                <a:gd name="connsiteY10" fmla="*/ 61150 h 314134"/>
                <a:gd name="connsiteX11" fmla="*/ 105251 w 197262"/>
                <a:gd name="connsiteY11" fmla="*/ 15811 h 314134"/>
                <a:gd name="connsiteX12" fmla="*/ 154114 w 197262"/>
                <a:gd name="connsiteY12" fmla="*/ 0 h 314134"/>
                <a:gd name="connsiteX13" fmla="*/ 175831 w 197262"/>
                <a:gd name="connsiteY13" fmla="*/ 1810 h 314134"/>
                <a:gd name="connsiteX14" fmla="*/ 197263 w 197262"/>
                <a:gd name="connsiteY14" fmla="*/ 8763 h 314134"/>
                <a:gd name="connsiteX15" fmla="*/ 177832 w 197262"/>
                <a:gd name="connsiteY15" fmla="*/ 70199 h 31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7262" h="314134">
                  <a:moveTo>
                    <a:pt x="177832" y="70199"/>
                  </a:moveTo>
                  <a:cubicBezTo>
                    <a:pt x="172021" y="68008"/>
                    <a:pt x="166116" y="66199"/>
                    <a:pt x="160210" y="64960"/>
                  </a:cubicBezTo>
                  <a:cubicBezTo>
                    <a:pt x="154305" y="63627"/>
                    <a:pt x="148018" y="62960"/>
                    <a:pt x="141351" y="62960"/>
                  </a:cubicBezTo>
                  <a:cubicBezTo>
                    <a:pt x="120682" y="62960"/>
                    <a:pt x="103918" y="72009"/>
                    <a:pt x="91154" y="90106"/>
                  </a:cubicBezTo>
                  <a:cubicBezTo>
                    <a:pt x="78391" y="108204"/>
                    <a:pt x="72009" y="132016"/>
                    <a:pt x="72009" y="161544"/>
                  </a:cubicBezTo>
                  <a:lnTo>
                    <a:pt x="72009" y="314134"/>
                  </a:lnTo>
                  <a:lnTo>
                    <a:pt x="0" y="314134"/>
                  </a:lnTo>
                  <a:lnTo>
                    <a:pt x="0" y="5334"/>
                  </a:lnTo>
                  <a:lnTo>
                    <a:pt x="72009" y="5334"/>
                  </a:lnTo>
                  <a:lnTo>
                    <a:pt x="72009" y="61150"/>
                  </a:lnTo>
                  <a:lnTo>
                    <a:pt x="73247" y="61150"/>
                  </a:lnTo>
                  <a:cubicBezTo>
                    <a:pt x="80486" y="41434"/>
                    <a:pt x="91154" y="26289"/>
                    <a:pt x="105251" y="15811"/>
                  </a:cubicBezTo>
                  <a:cubicBezTo>
                    <a:pt x="119348" y="5239"/>
                    <a:pt x="135636" y="0"/>
                    <a:pt x="154114" y="0"/>
                  </a:cubicBezTo>
                  <a:cubicBezTo>
                    <a:pt x="161925" y="0"/>
                    <a:pt x="169164" y="571"/>
                    <a:pt x="175831" y="1810"/>
                  </a:cubicBezTo>
                  <a:cubicBezTo>
                    <a:pt x="182499" y="3048"/>
                    <a:pt x="189547" y="5334"/>
                    <a:pt x="197263" y="8763"/>
                  </a:cubicBezTo>
                  <a:lnTo>
                    <a:pt x="177832" y="701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DBCEB0-35A7-C16F-D1AE-2909AEA7BBF3}"/>
                </a:ext>
              </a:extLst>
            </p:cNvPr>
            <p:cNvSpPr/>
            <p:nvPr/>
          </p:nvSpPr>
          <p:spPr>
            <a:xfrm>
              <a:off x="6004274" y="3021996"/>
              <a:ext cx="322611" cy="323278"/>
            </a:xfrm>
            <a:custGeom>
              <a:avLst/>
              <a:gdLst>
                <a:gd name="connsiteX0" fmla="*/ 160020 w 322611"/>
                <a:gd name="connsiteY0" fmla="*/ 323279 h 323278"/>
                <a:gd name="connsiteX1" fmla="*/ 43244 w 322611"/>
                <a:gd name="connsiteY1" fmla="*/ 280130 h 323278"/>
                <a:gd name="connsiteX2" fmla="*/ 0 w 322611"/>
                <a:gd name="connsiteY2" fmla="*/ 164021 h 323278"/>
                <a:gd name="connsiteX3" fmla="*/ 45815 w 322611"/>
                <a:gd name="connsiteY3" fmla="*/ 45053 h 323278"/>
                <a:gd name="connsiteX4" fmla="*/ 164306 w 322611"/>
                <a:gd name="connsiteY4" fmla="*/ 0 h 323278"/>
                <a:gd name="connsiteX5" fmla="*/ 280225 w 322611"/>
                <a:gd name="connsiteY5" fmla="*/ 44291 h 323278"/>
                <a:gd name="connsiteX6" fmla="*/ 322612 w 322611"/>
                <a:gd name="connsiteY6" fmla="*/ 158877 h 323278"/>
                <a:gd name="connsiteX7" fmla="*/ 278035 w 322611"/>
                <a:gd name="connsiteY7" fmla="*/ 276892 h 323278"/>
                <a:gd name="connsiteX8" fmla="*/ 160020 w 322611"/>
                <a:gd name="connsiteY8" fmla="*/ 323279 h 323278"/>
                <a:gd name="connsiteX9" fmla="*/ 162687 w 322611"/>
                <a:gd name="connsiteY9" fmla="*/ 265081 h 323278"/>
                <a:gd name="connsiteX10" fmla="*/ 226124 w 322611"/>
                <a:gd name="connsiteY10" fmla="*/ 236696 h 323278"/>
                <a:gd name="connsiteX11" fmla="*/ 248603 w 322611"/>
                <a:gd name="connsiteY11" fmla="*/ 160687 h 323278"/>
                <a:gd name="connsiteX12" fmla="*/ 226028 w 322611"/>
                <a:gd name="connsiteY12" fmla="*/ 86487 h 323278"/>
                <a:gd name="connsiteX13" fmla="*/ 162401 w 322611"/>
                <a:gd name="connsiteY13" fmla="*/ 58484 h 323278"/>
                <a:gd name="connsiteX14" fmla="*/ 97727 w 322611"/>
                <a:gd name="connsiteY14" fmla="*/ 87440 h 323278"/>
                <a:gd name="connsiteX15" fmla="*/ 73438 w 322611"/>
                <a:gd name="connsiteY15" fmla="*/ 162497 h 323278"/>
                <a:gd name="connsiteX16" fmla="*/ 97441 w 322611"/>
                <a:gd name="connsiteY16" fmla="*/ 237554 h 323278"/>
                <a:gd name="connsiteX17" fmla="*/ 162687 w 322611"/>
                <a:gd name="connsiteY17" fmla="*/ 265081 h 32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611" h="323278">
                  <a:moveTo>
                    <a:pt x="160020" y="323279"/>
                  </a:moveTo>
                  <a:cubicBezTo>
                    <a:pt x="110966" y="323279"/>
                    <a:pt x="72009" y="308896"/>
                    <a:pt x="43244" y="280130"/>
                  </a:cubicBezTo>
                  <a:cubicBezTo>
                    <a:pt x="14383" y="251365"/>
                    <a:pt x="0" y="212693"/>
                    <a:pt x="0" y="164021"/>
                  </a:cubicBezTo>
                  <a:cubicBezTo>
                    <a:pt x="191" y="114776"/>
                    <a:pt x="15526" y="75152"/>
                    <a:pt x="45815" y="45053"/>
                  </a:cubicBezTo>
                  <a:cubicBezTo>
                    <a:pt x="76200" y="15050"/>
                    <a:pt x="115633" y="0"/>
                    <a:pt x="164306" y="0"/>
                  </a:cubicBezTo>
                  <a:cubicBezTo>
                    <a:pt x="213360" y="0"/>
                    <a:pt x="252032" y="14764"/>
                    <a:pt x="280225" y="44291"/>
                  </a:cubicBezTo>
                  <a:cubicBezTo>
                    <a:pt x="308420" y="73819"/>
                    <a:pt x="322612" y="112014"/>
                    <a:pt x="322612" y="158877"/>
                  </a:cubicBezTo>
                  <a:cubicBezTo>
                    <a:pt x="322612" y="206693"/>
                    <a:pt x="307753" y="246031"/>
                    <a:pt x="278035" y="276892"/>
                  </a:cubicBezTo>
                  <a:cubicBezTo>
                    <a:pt x="248126" y="307848"/>
                    <a:pt x="208883" y="323279"/>
                    <a:pt x="160020" y="323279"/>
                  </a:cubicBezTo>
                  <a:close/>
                  <a:moveTo>
                    <a:pt x="162687" y="265081"/>
                  </a:moveTo>
                  <a:cubicBezTo>
                    <a:pt x="190024" y="265081"/>
                    <a:pt x="211169" y="255651"/>
                    <a:pt x="226124" y="236696"/>
                  </a:cubicBezTo>
                  <a:cubicBezTo>
                    <a:pt x="241078" y="217837"/>
                    <a:pt x="248603" y="192500"/>
                    <a:pt x="248603" y="160687"/>
                  </a:cubicBezTo>
                  <a:cubicBezTo>
                    <a:pt x="248603" y="129921"/>
                    <a:pt x="241078" y="105251"/>
                    <a:pt x="226028" y="86487"/>
                  </a:cubicBezTo>
                  <a:cubicBezTo>
                    <a:pt x="210979" y="67818"/>
                    <a:pt x="189738" y="58484"/>
                    <a:pt x="162401" y="58484"/>
                  </a:cubicBezTo>
                  <a:cubicBezTo>
                    <a:pt x="135446" y="58484"/>
                    <a:pt x="113919" y="68104"/>
                    <a:pt x="97727" y="87440"/>
                  </a:cubicBezTo>
                  <a:cubicBezTo>
                    <a:pt x="81534" y="106775"/>
                    <a:pt x="73438" y="131731"/>
                    <a:pt x="73438" y="162497"/>
                  </a:cubicBezTo>
                  <a:cubicBezTo>
                    <a:pt x="73438" y="194215"/>
                    <a:pt x="81439" y="219266"/>
                    <a:pt x="97441" y="237554"/>
                  </a:cubicBezTo>
                  <a:cubicBezTo>
                    <a:pt x="113443" y="255937"/>
                    <a:pt x="135160" y="265081"/>
                    <a:pt x="162687" y="2650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F5C7D3C-C100-EECA-1057-4E527B0C894E}"/>
                </a:ext>
              </a:extLst>
            </p:cNvPr>
            <p:cNvSpPr/>
            <p:nvPr/>
          </p:nvSpPr>
          <p:spPr>
            <a:xfrm>
              <a:off x="6365557" y="3022187"/>
              <a:ext cx="237934" cy="323087"/>
            </a:xfrm>
            <a:custGeom>
              <a:avLst/>
              <a:gdLst>
                <a:gd name="connsiteX0" fmla="*/ 0 w 237934"/>
                <a:gd name="connsiteY0" fmla="*/ 266414 h 323087"/>
                <a:gd name="connsiteX1" fmla="*/ 43434 w 237934"/>
                <a:gd name="connsiteY1" fmla="*/ 227552 h 323087"/>
                <a:gd name="connsiteX2" fmla="*/ 79438 w 237934"/>
                <a:gd name="connsiteY2" fmla="*/ 259366 h 323087"/>
                <a:gd name="connsiteX3" fmla="*/ 119729 w 237934"/>
                <a:gd name="connsiteY3" fmla="*/ 268891 h 323087"/>
                <a:gd name="connsiteX4" fmla="*/ 156781 w 237934"/>
                <a:gd name="connsiteY4" fmla="*/ 258794 h 323087"/>
                <a:gd name="connsiteX5" fmla="*/ 170021 w 237934"/>
                <a:gd name="connsiteY5" fmla="*/ 230315 h 323087"/>
                <a:gd name="connsiteX6" fmla="*/ 157543 w 237934"/>
                <a:gd name="connsiteY6" fmla="*/ 205169 h 323087"/>
                <a:gd name="connsiteX7" fmla="*/ 120301 w 237934"/>
                <a:gd name="connsiteY7" fmla="*/ 190500 h 323087"/>
                <a:gd name="connsiteX8" fmla="*/ 35719 w 237934"/>
                <a:gd name="connsiteY8" fmla="*/ 156019 h 323087"/>
                <a:gd name="connsiteX9" fmla="*/ 11716 w 237934"/>
                <a:gd name="connsiteY9" fmla="*/ 96774 h 323087"/>
                <a:gd name="connsiteX10" fmla="*/ 44291 w 237934"/>
                <a:gd name="connsiteY10" fmla="*/ 25813 h 323087"/>
                <a:gd name="connsiteX11" fmla="*/ 126301 w 237934"/>
                <a:gd name="connsiteY11" fmla="*/ 0 h 323087"/>
                <a:gd name="connsiteX12" fmla="*/ 185356 w 237934"/>
                <a:gd name="connsiteY12" fmla="*/ 11144 h 323087"/>
                <a:gd name="connsiteX13" fmla="*/ 230314 w 237934"/>
                <a:gd name="connsiteY13" fmla="*/ 44863 h 323087"/>
                <a:gd name="connsiteX14" fmla="*/ 188404 w 237934"/>
                <a:gd name="connsiteY14" fmla="*/ 82867 h 323087"/>
                <a:gd name="connsiteX15" fmla="*/ 159639 w 237934"/>
                <a:gd name="connsiteY15" fmla="*/ 61150 h 323087"/>
                <a:gd name="connsiteX16" fmla="*/ 124206 w 237934"/>
                <a:gd name="connsiteY16" fmla="*/ 53911 h 323087"/>
                <a:gd name="connsiteX17" fmla="*/ 90773 w 237934"/>
                <a:gd name="connsiteY17" fmla="*/ 63532 h 323087"/>
                <a:gd name="connsiteX18" fmla="*/ 79343 w 237934"/>
                <a:gd name="connsiteY18" fmla="*/ 88582 h 323087"/>
                <a:gd name="connsiteX19" fmla="*/ 91250 w 237934"/>
                <a:gd name="connsiteY19" fmla="*/ 112109 h 323087"/>
                <a:gd name="connsiteX20" fmla="*/ 136017 w 237934"/>
                <a:gd name="connsiteY20" fmla="*/ 126873 h 323087"/>
                <a:gd name="connsiteX21" fmla="*/ 212598 w 237934"/>
                <a:gd name="connsiteY21" fmla="*/ 159734 h 323087"/>
                <a:gd name="connsiteX22" fmla="*/ 237934 w 237934"/>
                <a:gd name="connsiteY22" fmla="*/ 223647 h 323087"/>
                <a:gd name="connsiteX23" fmla="*/ 205073 w 237934"/>
                <a:gd name="connsiteY23" fmla="*/ 295656 h 323087"/>
                <a:gd name="connsiteX24" fmla="*/ 119158 w 237934"/>
                <a:gd name="connsiteY24" fmla="*/ 323088 h 323087"/>
                <a:gd name="connsiteX25" fmla="*/ 48958 w 237934"/>
                <a:gd name="connsiteY25" fmla="*/ 308610 h 323087"/>
                <a:gd name="connsiteX26" fmla="*/ 0 w 237934"/>
                <a:gd name="connsiteY26" fmla="*/ 266414 h 32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37934" h="323087">
                  <a:moveTo>
                    <a:pt x="0" y="266414"/>
                  </a:moveTo>
                  <a:lnTo>
                    <a:pt x="43434" y="227552"/>
                  </a:lnTo>
                  <a:cubicBezTo>
                    <a:pt x="54673" y="242411"/>
                    <a:pt x="66675" y="252984"/>
                    <a:pt x="79438" y="259366"/>
                  </a:cubicBezTo>
                  <a:cubicBezTo>
                    <a:pt x="92202" y="265652"/>
                    <a:pt x="105632" y="268891"/>
                    <a:pt x="119729" y="268891"/>
                  </a:cubicBezTo>
                  <a:cubicBezTo>
                    <a:pt x="135636" y="268891"/>
                    <a:pt x="147923" y="265557"/>
                    <a:pt x="156781" y="258794"/>
                  </a:cubicBezTo>
                  <a:cubicBezTo>
                    <a:pt x="165640" y="252031"/>
                    <a:pt x="170021" y="242602"/>
                    <a:pt x="170021" y="230315"/>
                  </a:cubicBezTo>
                  <a:cubicBezTo>
                    <a:pt x="170021" y="220313"/>
                    <a:pt x="165830" y="211836"/>
                    <a:pt x="157543" y="205169"/>
                  </a:cubicBezTo>
                  <a:cubicBezTo>
                    <a:pt x="149162" y="198406"/>
                    <a:pt x="136779" y="193548"/>
                    <a:pt x="120301" y="190500"/>
                  </a:cubicBezTo>
                  <a:cubicBezTo>
                    <a:pt x="79915" y="183452"/>
                    <a:pt x="51721" y="171926"/>
                    <a:pt x="35719" y="156019"/>
                  </a:cubicBezTo>
                  <a:cubicBezTo>
                    <a:pt x="19717" y="140017"/>
                    <a:pt x="11716" y="120301"/>
                    <a:pt x="11716" y="96774"/>
                  </a:cubicBezTo>
                  <a:cubicBezTo>
                    <a:pt x="11716" y="66580"/>
                    <a:pt x="22574" y="42958"/>
                    <a:pt x="44291" y="25813"/>
                  </a:cubicBezTo>
                  <a:cubicBezTo>
                    <a:pt x="66008" y="8668"/>
                    <a:pt x="93345" y="0"/>
                    <a:pt x="126301" y="0"/>
                  </a:cubicBezTo>
                  <a:cubicBezTo>
                    <a:pt x="147447" y="0"/>
                    <a:pt x="167068" y="3715"/>
                    <a:pt x="185356" y="11144"/>
                  </a:cubicBezTo>
                  <a:cubicBezTo>
                    <a:pt x="203644" y="18574"/>
                    <a:pt x="218599" y="29813"/>
                    <a:pt x="230314" y="44863"/>
                  </a:cubicBezTo>
                  <a:lnTo>
                    <a:pt x="188404" y="82867"/>
                  </a:lnTo>
                  <a:cubicBezTo>
                    <a:pt x="179165" y="73247"/>
                    <a:pt x="169545" y="66008"/>
                    <a:pt x="159639" y="61150"/>
                  </a:cubicBezTo>
                  <a:cubicBezTo>
                    <a:pt x="149733" y="56293"/>
                    <a:pt x="137827" y="53911"/>
                    <a:pt x="124206" y="53911"/>
                  </a:cubicBezTo>
                  <a:cubicBezTo>
                    <a:pt x="109538" y="53911"/>
                    <a:pt x="98393" y="57150"/>
                    <a:pt x="90773" y="63532"/>
                  </a:cubicBezTo>
                  <a:cubicBezTo>
                    <a:pt x="83153" y="70009"/>
                    <a:pt x="79343" y="78296"/>
                    <a:pt x="79343" y="88582"/>
                  </a:cubicBezTo>
                  <a:cubicBezTo>
                    <a:pt x="79343" y="98679"/>
                    <a:pt x="83344" y="106490"/>
                    <a:pt x="91250" y="112109"/>
                  </a:cubicBezTo>
                  <a:cubicBezTo>
                    <a:pt x="99155" y="117729"/>
                    <a:pt x="114109" y="122682"/>
                    <a:pt x="136017" y="126873"/>
                  </a:cubicBezTo>
                  <a:cubicBezTo>
                    <a:pt x="170212" y="132683"/>
                    <a:pt x="195739" y="143637"/>
                    <a:pt x="212598" y="159734"/>
                  </a:cubicBezTo>
                  <a:cubicBezTo>
                    <a:pt x="229457" y="175831"/>
                    <a:pt x="237934" y="197072"/>
                    <a:pt x="237934" y="223647"/>
                  </a:cubicBezTo>
                  <a:cubicBezTo>
                    <a:pt x="237934" y="253365"/>
                    <a:pt x="226981" y="277368"/>
                    <a:pt x="205073" y="295656"/>
                  </a:cubicBezTo>
                  <a:cubicBezTo>
                    <a:pt x="183166" y="313944"/>
                    <a:pt x="154496" y="323088"/>
                    <a:pt x="119158" y="323088"/>
                  </a:cubicBezTo>
                  <a:cubicBezTo>
                    <a:pt x="93440" y="323088"/>
                    <a:pt x="70009" y="318230"/>
                    <a:pt x="48958" y="308610"/>
                  </a:cubicBezTo>
                  <a:cubicBezTo>
                    <a:pt x="27718" y="298990"/>
                    <a:pt x="11430" y="284893"/>
                    <a:pt x="0" y="266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E3DC566-37AA-2F4D-AEA4-919047494CB1}"/>
                </a:ext>
              </a:extLst>
            </p:cNvPr>
            <p:cNvSpPr/>
            <p:nvPr/>
          </p:nvSpPr>
          <p:spPr>
            <a:xfrm>
              <a:off x="6654831" y="3021996"/>
              <a:ext cx="322611" cy="323278"/>
            </a:xfrm>
            <a:custGeom>
              <a:avLst/>
              <a:gdLst>
                <a:gd name="connsiteX0" fmla="*/ 160020 w 322611"/>
                <a:gd name="connsiteY0" fmla="*/ 323279 h 323278"/>
                <a:gd name="connsiteX1" fmla="*/ 43244 w 322611"/>
                <a:gd name="connsiteY1" fmla="*/ 280130 h 323278"/>
                <a:gd name="connsiteX2" fmla="*/ 0 w 322611"/>
                <a:gd name="connsiteY2" fmla="*/ 164021 h 323278"/>
                <a:gd name="connsiteX3" fmla="*/ 45815 w 322611"/>
                <a:gd name="connsiteY3" fmla="*/ 45053 h 323278"/>
                <a:gd name="connsiteX4" fmla="*/ 164306 w 322611"/>
                <a:gd name="connsiteY4" fmla="*/ 0 h 323278"/>
                <a:gd name="connsiteX5" fmla="*/ 280225 w 322611"/>
                <a:gd name="connsiteY5" fmla="*/ 44291 h 323278"/>
                <a:gd name="connsiteX6" fmla="*/ 322612 w 322611"/>
                <a:gd name="connsiteY6" fmla="*/ 158877 h 323278"/>
                <a:gd name="connsiteX7" fmla="*/ 278035 w 322611"/>
                <a:gd name="connsiteY7" fmla="*/ 276892 h 323278"/>
                <a:gd name="connsiteX8" fmla="*/ 160020 w 322611"/>
                <a:gd name="connsiteY8" fmla="*/ 323279 h 323278"/>
                <a:gd name="connsiteX9" fmla="*/ 162782 w 322611"/>
                <a:gd name="connsiteY9" fmla="*/ 265081 h 323278"/>
                <a:gd name="connsiteX10" fmla="*/ 226219 w 322611"/>
                <a:gd name="connsiteY10" fmla="*/ 236696 h 323278"/>
                <a:gd name="connsiteX11" fmla="*/ 248698 w 322611"/>
                <a:gd name="connsiteY11" fmla="*/ 160687 h 323278"/>
                <a:gd name="connsiteX12" fmla="*/ 226124 w 322611"/>
                <a:gd name="connsiteY12" fmla="*/ 86487 h 323278"/>
                <a:gd name="connsiteX13" fmla="*/ 162496 w 322611"/>
                <a:gd name="connsiteY13" fmla="*/ 58484 h 323278"/>
                <a:gd name="connsiteX14" fmla="*/ 97822 w 322611"/>
                <a:gd name="connsiteY14" fmla="*/ 87440 h 323278"/>
                <a:gd name="connsiteX15" fmla="*/ 73533 w 322611"/>
                <a:gd name="connsiteY15" fmla="*/ 162497 h 323278"/>
                <a:gd name="connsiteX16" fmla="*/ 97536 w 322611"/>
                <a:gd name="connsiteY16" fmla="*/ 237554 h 323278"/>
                <a:gd name="connsiteX17" fmla="*/ 162782 w 322611"/>
                <a:gd name="connsiteY17" fmla="*/ 265081 h 32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611" h="323278">
                  <a:moveTo>
                    <a:pt x="160020" y="323279"/>
                  </a:moveTo>
                  <a:cubicBezTo>
                    <a:pt x="110966" y="323279"/>
                    <a:pt x="72009" y="308896"/>
                    <a:pt x="43244" y="280130"/>
                  </a:cubicBezTo>
                  <a:cubicBezTo>
                    <a:pt x="14383" y="251365"/>
                    <a:pt x="0" y="212693"/>
                    <a:pt x="0" y="164021"/>
                  </a:cubicBezTo>
                  <a:cubicBezTo>
                    <a:pt x="191" y="114776"/>
                    <a:pt x="15526" y="75152"/>
                    <a:pt x="45815" y="45053"/>
                  </a:cubicBezTo>
                  <a:cubicBezTo>
                    <a:pt x="76200" y="15050"/>
                    <a:pt x="115633" y="0"/>
                    <a:pt x="164306" y="0"/>
                  </a:cubicBezTo>
                  <a:cubicBezTo>
                    <a:pt x="213360" y="0"/>
                    <a:pt x="252032" y="14764"/>
                    <a:pt x="280225" y="44291"/>
                  </a:cubicBezTo>
                  <a:cubicBezTo>
                    <a:pt x="308420" y="73819"/>
                    <a:pt x="322612" y="112014"/>
                    <a:pt x="322612" y="158877"/>
                  </a:cubicBezTo>
                  <a:cubicBezTo>
                    <a:pt x="322612" y="206693"/>
                    <a:pt x="307753" y="246031"/>
                    <a:pt x="278035" y="276892"/>
                  </a:cubicBezTo>
                  <a:cubicBezTo>
                    <a:pt x="248221" y="307848"/>
                    <a:pt x="208883" y="323279"/>
                    <a:pt x="160020" y="323279"/>
                  </a:cubicBezTo>
                  <a:close/>
                  <a:moveTo>
                    <a:pt x="162782" y="265081"/>
                  </a:moveTo>
                  <a:cubicBezTo>
                    <a:pt x="190119" y="265081"/>
                    <a:pt x="211265" y="255651"/>
                    <a:pt x="226219" y="236696"/>
                  </a:cubicBezTo>
                  <a:cubicBezTo>
                    <a:pt x="241173" y="217837"/>
                    <a:pt x="248698" y="192500"/>
                    <a:pt x="248698" y="160687"/>
                  </a:cubicBezTo>
                  <a:cubicBezTo>
                    <a:pt x="248698" y="129921"/>
                    <a:pt x="241173" y="105251"/>
                    <a:pt x="226124" y="86487"/>
                  </a:cubicBezTo>
                  <a:cubicBezTo>
                    <a:pt x="211074" y="67818"/>
                    <a:pt x="189833" y="58484"/>
                    <a:pt x="162496" y="58484"/>
                  </a:cubicBezTo>
                  <a:cubicBezTo>
                    <a:pt x="135541" y="58484"/>
                    <a:pt x="114014" y="68104"/>
                    <a:pt x="97822" y="87440"/>
                  </a:cubicBezTo>
                  <a:cubicBezTo>
                    <a:pt x="81629" y="106775"/>
                    <a:pt x="73533" y="131731"/>
                    <a:pt x="73533" y="162497"/>
                  </a:cubicBezTo>
                  <a:cubicBezTo>
                    <a:pt x="73533" y="194215"/>
                    <a:pt x="81534" y="219266"/>
                    <a:pt x="97536" y="237554"/>
                  </a:cubicBezTo>
                  <a:cubicBezTo>
                    <a:pt x="113443" y="255937"/>
                    <a:pt x="135255" y="265081"/>
                    <a:pt x="162782" y="2650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B80A6D2-628D-E41F-75FB-0132E71E93FB}"/>
                </a:ext>
              </a:extLst>
            </p:cNvPr>
            <p:cNvSpPr/>
            <p:nvPr/>
          </p:nvSpPr>
          <p:spPr>
            <a:xfrm>
              <a:off x="7005351" y="2874073"/>
              <a:ext cx="228314" cy="464057"/>
            </a:xfrm>
            <a:custGeom>
              <a:avLst/>
              <a:gdLst>
                <a:gd name="connsiteX0" fmla="*/ 198596 w 228314"/>
                <a:gd name="connsiteY0" fmla="*/ 68770 h 464057"/>
                <a:gd name="connsiteX1" fmla="*/ 182499 w 228314"/>
                <a:gd name="connsiteY1" fmla="*/ 60769 h 464057"/>
                <a:gd name="connsiteX2" fmla="*/ 164306 w 228314"/>
                <a:gd name="connsiteY2" fmla="*/ 57912 h 464057"/>
                <a:gd name="connsiteX3" fmla="*/ 134588 w 228314"/>
                <a:gd name="connsiteY3" fmla="*/ 70009 h 464057"/>
                <a:gd name="connsiteX4" fmla="*/ 124206 w 228314"/>
                <a:gd name="connsiteY4" fmla="*/ 106204 h 464057"/>
                <a:gd name="connsiteX5" fmla="*/ 124206 w 228314"/>
                <a:gd name="connsiteY5" fmla="*/ 155353 h 464057"/>
                <a:gd name="connsiteX6" fmla="*/ 195644 w 228314"/>
                <a:gd name="connsiteY6" fmla="*/ 155353 h 464057"/>
                <a:gd name="connsiteX7" fmla="*/ 195644 w 228314"/>
                <a:gd name="connsiteY7" fmla="*/ 211455 h 464057"/>
                <a:gd name="connsiteX8" fmla="*/ 124206 w 228314"/>
                <a:gd name="connsiteY8" fmla="*/ 211455 h 464057"/>
                <a:gd name="connsiteX9" fmla="*/ 124206 w 228314"/>
                <a:gd name="connsiteY9" fmla="*/ 464058 h 464057"/>
                <a:gd name="connsiteX10" fmla="*/ 52483 w 228314"/>
                <a:gd name="connsiteY10" fmla="*/ 464058 h 464057"/>
                <a:gd name="connsiteX11" fmla="*/ 52483 w 228314"/>
                <a:gd name="connsiteY11" fmla="*/ 211360 h 464057"/>
                <a:gd name="connsiteX12" fmla="*/ 0 w 228314"/>
                <a:gd name="connsiteY12" fmla="*/ 211360 h 464057"/>
                <a:gd name="connsiteX13" fmla="*/ 0 w 228314"/>
                <a:gd name="connsiteY13" fmla="*/ 155258 h 464057"/>
                <a:gd name="connsiteX14" fmla="*/ 52483 w 228314"/>
                <a:gd name="connsiteY14" fmla="*/ 155258 h 464057"/>
                <a:gd name="connsiteX15" fmla="*/ 52483 w 228314"/>
                <a:gd name="connsiteY15" fmla="*/ 105537 h 464057"/>
                <a:gd name="connsiteX16" fmla="*/ 80963 w 228314"/>
                <a:gd name="connsiteY16" fmla="*/ 28384 h 464057"/>
                <a:gd name="connsiteX17" fmla="*/ 161354 w 228314"/>
                <a:gd name="connsiteY17" fmla="*/ 0 h 464057"/>
                <a:gd name="connsiteX18" fmla="*/ 195739 w 228314"/>
                <a:gd name="connsiteY18" fmla="*/ 4096 h 464057"/>
                <a:gd name="connsiteX19" fmla="*/ 228314 w 228314"/>
                <a:gd name="connsiteY19" fmla="*/ 16573 h 464057"/>
                <a:gd name="connsiteX20" fmla="*/ 198596 w 228314"/>
                <a:gd name="connsiteY20" fmla="*/ 68770 h 464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314" h="464057">
                  <a:moveTo>
                    <a:pt x="198596" y="68770"/>
                  </a:moveTo>
                  <a:cubicBezTo>
                    <a:pt x="193357" y="65341"/>
                    <a:pt x="188023" y="62674"/>
                    <a:pt x="182499" y="60769"/>
                  </a:cubicBezTo>
                  <a:cubicBezTo>
                    <a:pt x="176974" y="58864"/>
                    <a:pt x="170879" y="57912"/>
                    <a:pt x="164306" y="57912"/>
                  </a:cubicBezTo>
                  <a:cubicBezTo>
                    <a:pt x="151447" y="57912"/>
                    <a:pt x="141541" y="61913"/>
                    <a:pt x="134588" y="70009"/>
                  </a:cubicBezTo>
                  <a:cubicBezTo>
                    <a:pt x="127635" y="78010"/>
                    <a:pt x="124206" y="90106"/>
                    <a:pt x="124206" y="106204"/>
                  </a:cubicBezTo>
                  <a:lnTo>
                    <a:pt x="124206" y="155353"/>
                  </a:lnTo>
                  <a:lnTo>
                    <a:pt x="195644" y="155353"/>
                  </a:lnTo>
                  <a:lnTo>
                    <a:pt x="195644" y="211455"/>
                  </a:lnTo>
                  <a:lnTo>
                    <a:pt x="124206" y="211455"/>
                  </a:lnTo>
                  <a:lnTo>
                    <a:pt x="124206" y="464058"/>
                  </a:lnTo>
                  <a:lnTo>
                    <a:pt x="52483" y="464058"/>
                  </a:lnTo>
                  <a:lnTo>
                    <a:pt x="52483" y="211360"/>
                  </a:lnTo>
                  <a:lnTo>
                    <a:pt x="0" y="211360"/>
                  </a:lnTo>
                  <a:lnTo>
                    <a:pt x="0" y="155258"/>
                  </a:lnTo>
                  <a:lnTo>
                    <a:pt x="52483" y="155258"/>
                  </a:lnTo>
                  <a:lnTo>
                    <a:pt x="52483" y="105537"/>
                  </a:lnTo>
                  <a:cubicBezTo>
                    <a:pt x="52483" y="72962"/>
                    <a:pt x="62008" y="47244"/>
                    <a:pt x="80963" y="28384"/>
                  </a:cubicBezTo>
                  <a:cubicBezTo>
                    <a:pt x="99917" y="9525"/>
                    <a:pt x="126682" y="0"/>
                    <a:pt x="161354" y="0"/>
                  </a:cubicBezTo>
                  <a:cubicBezTo>
                    <a:pt x="173164" y="0"/>
                    <a:pt x="184690" y="1333"/>
                    <a:pt x="195739" y="4096"/>
                  </a:cubicBezTo>
                  <a:cubicBezTo>
                    <a:pt x="206788" y="6763"/>
                    <a:pt x="217646" y="10954"/>
                    <a:pt x="228314" y="16573"/>
                  </a:cubicBezTo>
                  <a:lnTo>
                    <a:pt x="198596" y="687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89B5CC7-56EB-3DF9-114D-6929F8426B49}"/>
                </a:ext>
              </a:extLst>
            </p:cNvPr>
            <p:cNvSpPr/>
            <p:nvPr/>
          </p:nvSpPr>
          <p:spPr>
            <a:xfrm>
              <a:off x="7197756" y="2941034"/>
              <a:ext cx="215836" cy="404240"/>
            </a:xfrm>
            <a:custGeom>
              <a:avLst/>
              <a:gdLst>
                <a:gd name="connsiteX0" fmla="*/ 215836 w 215836"/>
                <a:gd name="connsiteY0" fmla="*/ 382524 h 404240"/>
                <a:gd name="connsiteX1" fmla="*/ 184309 w 215836"/>
                <a:gd name="connsiteY1" fmla="*/ 398335 h 404240"/>
                <a:gd name="connsiteX2" fmla="*/ 142875 w 215836"/>
                <a:gd name="connsiteY2" fmla="*/ 404241 h 404240"/>
                <a:gd name="connsiteX3" fmla="*/ 74485 w 215836"/>
                <a:gd name="connsiteY3" fmla="*/ 381000 h 404240"/>
                <a:gd name="connsiteX4" fmla="*/ 51530 w 215836"/>
                <a:gd name="connsiteY4" fmla="*/ 313182 h 404240"/>
                <a:gd name="connsiteX5" fmla="*/ 51530 w 215836"/>
                <a:gd name="connsiteY5" fmla="*/ 144399 h 404240"/>
                <a:gd name="connsiteX6" fmla="*/ 0 w 215836"/>
                <a:gd name="connsiteY6" fmla="*/ 144399 h 404240"/>
                <a:gd name="connsiteX7" fmla="*/ 0 w 215836"/>
                <a:gd name="connsiteY7" fmla="*/ 88297 h 404240"/>
                <a:gd name="connsiteX8" fmla="*/ 51530 w 215836"/>
                <a:gd name="connsiteY8" fmla="*/ 88297 h 404240"/>
                <a:gd name="connsiteX9" fmla="*/ 51530 w 215836"/>
                <a:gd name="connsiteY9" fmla="*/ 12668 h 404240"/>
                <a:gd name="connsiteX10" fmla="*/ 123539 w 215836"/>
                <a:gd name="connsiteY10" fmla="*/ 0 h 404240"/>
                <a:gd name="connsiteX11" fmla="*/ 123539 w 215836"/>
                <a:gd name="connsiteY11" fmla="*/ 88297 h 404240"/>
                <a:gd name="connsiteX12" fmla="*/ 202216 w 215836"/>
                <a:gd name="connsiteY12" fmla="*/ 88297 h 404240"/>
                <a:gd name="connsiteX13" fmla="*/ 202216 w 215836"/>
                <a:gd name="connsiteY13" fmla="*/ 144399 h 404240"/>
                <a:gd name="connsiteX14" fmla="*/ 123539 w 215836"/>
                <a:gd name="connsiteY14" fmla="*/ 144399 h 404240"/>
                <a:gd name="connsiteX15" fmla="*/ 123539 w 215836"/>
                <a:gd name="connsiteY15" fmla="*/ 302990 h 404240"/>
                <a:gd name="connsiteX16" fmla="*/ 132588 w 215836"/>
                <a:gd name="connsiteY16" fmla="*/ 336328 h 404240"/>
                <a:gd name="connsiteX17" fmla="*/ 157924 w 215836"/>
                <a:gd name="connsiteY17" fmla="*/ 346996 h 404240"/>
                <a:gd name="connsiteX18" fmla="*/ 174784 w 215836"/>
                <a:gd name="connsiteY18" fmla="*/ 343948 h 404240"/>
                <a:gd name="connsiteX19" fmla="*/ 193453 w 215836"/>
                <a:gd name="connsiteY19" fmla="*/ 333661 h 404240"/>
                <a:gd name="connsiteX20" fmla="*/ 215836 w 215836"/>
                <a:gd name="connsiteY20" fmla="*/ 382524 h 40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5836" h="404240">
                  <a:moveTo>
                    <a:pt x="215836" y="382524"/>
                  </a:moveTo>
                  <a:cubicBezTo>
                    <a:pt x="207550" y="389191"/>
                    <a:pt x="197072" y="394430"/>
                    <a:pt x="184309" y="398335"/>
                  </a:cubicBezTo>
                  <a:cubicBezTo>
                    <a:pt x="171545" y="402241"/>
                    <a:pt x="157734" y="404241"/>
                    <a:pt x="142875" y="404241"/>
                  </a:cubicBezTo>
                  <a:cubicBezTo>
                    <a:pt x="112490" y="404241"/>
                    <a:pt x="89725" y="396526"/>
                    <a:pt x="74485" y="381000"/>
                  </a:cubicBezTo>
                  <a:cubicBezTo>
                    <a:pt x="59246" y="365570"/>
                    <a:pt x="51530" y="342900"/>
                    <a:pt x="51530" y="313182"/>
                  </a:cubicBezTo>
                  <a:lnTo>
                    <a:pt x="51530" y="144399"/>
                  </a:lnTo>
                  <a:lnTo>
                    <a:pt x="0" y="144399"/>
                  </a:lnTo>
                  <a:lnTo>
                    <a:pt x="0" y="88297"/>
                  </a:lnTo>
                  <a:lnTo>
                    <a:pt x="51530" y="88297"/>
                  </a:lnTo>
                  <a:lnTo>
                    <a:pt x="51530" y="12668"/>
                  </a:lnTo>
                  <a:lnTo>
                    <a:pt x="123539" y="0"/>
                  </a:lnTo>
                  <a:lnTo>
                    <a:pt x="123539" y="88297"/>
                  </a:lnTo>
                  <a:lnTo>
                    <a:pt x="202216" y="88297"/>
                  </a:lnTo>
                  <a:lnTo>
                    <a:pt x="202216" y="144399"/>
                  </a:lnTo>
                  <a:lnTo>
                    <a:pt x="123539" y="144399"/>
                  </a:lnTo>
                  <a:lnTo>
                    <a:pt x="123539" y="302990"/>
                  </a:lnTo>
                  <a:cubicBezTo>
                    <a:pt x="123539" y="318040"/>
                    <a:pt x="126587" y="329184"/>
                    <a:pt x="132588" y="336328"/>
                  </a:cubicBezTo>
                  <a:cubicBezTo>
                    <a:pt x="138589" y="343472"/>
                    <a:pt x="147066" y="346996"/>
                    <a:pt x="157924" y="346996"/>
                  </a:cubicBezTo>
                  <a:cubicBezTo>
                    <a:pt x="163544" y="346996"/>
                    <a:pt x="169164" y="345948"/>
                    <a:pt x="174784" y="343948"/>
                  </a:cubicBezTo>
                  <a:cubicBezTo>
                    <a:pt x="180403" y="341947"/>
                    <a:pt x="186595" y="338518"/>
                    <a:pt x="193453" y="333661"/>
                  </a:cubicBezTo>
                  <a:lnTo>
                    <a:pt x="215836" y="38252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4EA045E-6D2E-78B5-E1AD-16B44289BA15}"/>
                </a:ext>
              </a:extLst>
            </p:cNvPr>
            <p:cNvSpPr/>
            <p:nvPr/>
          </p:nvSpPr>
          <p:spPr>
            <a:xfrm>
              <a:off x="4778406" y="3615785"/>
              <a:ext cx="295465" cy="432339"/>
            </a:xfrm>
            <a:custGeom>
              <a:avLst/>
              <a:gdLst>
                <a:gd name="connsiteX0" fmla="*/ 0 w 295465"/>
                <a:gd name="connsiteY0" fmla="*/ 432340 h 432339"/>
                <a:gd name="connsiteX1" fmla="*/ 0 w 295465"/>
                <a:gd name="connsiteY1" fmla="*/ 0 h 432339"/>
                <a:gd name="connsiteX2" fmla="*/ 142018 w 295465"/>
                <a:gd name="connsiteY2" fmla="*/ 0 h 432339"/>
                <a:gd name="connsiteX3" fmla="*/ 243650 w 295465"/>
                <a:gd name="connsiteY3" fmla="*/ 27908 h 432339"/>
                <a:gd name="connsiteX4" fmla="*/ 279178 w 295465"/>
                <a:gd name="connsiteY4" fmla="*/ 107633 h 432339"/>
                <a:gd name="connsiteX5" fmla="*/ 260033 w 295465"/>
                <a:gd name="connsiteY5" fmla="*/ 166116 h 432339"/>
                <a:gd name="connsiteX6" fmla="*/ 211074 w 295465"/>
                <a:gd name="connsiteY6" fmla="*/ 201644 h 432339"/>
                <a:gd name="connsiteX7" fmla="*/ 211074 w 295465"/>
                <a:gd name="connsiteY7" fmla="*/ 202883 h 432339"/>
                <a:gd name="connsiteX8" fmla="*/ 272891 w 295465"/>
                <a:gd name="connsiteY8" fmla="*/ 238125 h 432339"/>
                <a:gd name="connsiteX9" fmla="*/ 295466 w 295465"/>
                <a:gd name="connsiteY9" fmla="*/ 305657 h 432339"/>
                <a:gd name="connsiteX10" fmla="*/ 254794 w 295465"/>
                <a:gd name="connsiteY10" fmla="*/ 397764 h 432339"/>
                <a:gd name="connsiteX11" fmla="*/ 145923 w 295465"/>
                <a:gd name="connsiteY11" fmla="*/ 432245 h 432339"/>
                <a:gd name="connsiteX12" fmla="*/ 0 w 295465"/>
                <a:gd name="connsiteY12" fmla="*/ 432245 h 432339"/>
                <a:gd name="connsiteX13" fmla="*/ 73819 w 295465"/>
                <a:gd name="connsiteY13" fmla="*/ 60008 h 432339"/>
                <a:gd name="connsiteX14" fmla="*/ 73819 w 295465"/>
                <a:gd name="connsiteY14" fmla="*/ 181546 h 432339"/>
                <a:gd name="connsiteX15" fmla="*/ 123539 w 295465"/>
                <a:gd name="connsiteY15" fmla="*/ 181546 h 432339"/>
                <a:gd name="connsiteX16" fmla="*/ 180404 w 295465"/>
                <a:gd name="connsiteY16" fmla="*/ 164973 h 432339"/>
                <a:gd name="connsiteX17" fmla="*/ 201359 w 295465"/>
                <a:gd name="connsiteY17" fmla="*/ 116110 h 432339"/>
                <a:gd name="connsiteX18" fmla="*/ 183833 w 295465"/>
                <a:gd name="connsiteY18" fmla="*/ 74390 h 432339"/>
                <a:gd name="connsiteX19" fmla="*/ 133160 w 295465"/>
                <a:gd name="connsiteY19" fmla="*/ 60103 h 432339"/>
                <a:gd name="connsiteX20" fmla="*/ 73819 w 295465"/>
                <a:gd name="connsiteY20" fmla="*/ 60103 h 432339"/>
                <a:gd name="connsiteX21" fmla="*/ 73819 w 295465"/>
                <a:gd name="connsiteY21" fmla="*/ 240316 h 432339"/>
                <a:gd name="connsiteX22" fmla="*/ 73819 w 295465"/>
                <a:gd name="connsiteY22" fmla="*/ 372332 h 432339"/>
                <a:gd name="connsiteX23" fmla="*/ 135350 w 295465"/>
                <a:gd name="connsiteY23" fmla="*/ 372332 h 432339"/>
                <a:gd name="connsiteX24" fmla="*/ 196406 w 295465"/>
                <a:gd name="connsiteY24" fmla="*/ 354235 h 432339"/>
                <a:gd name="connsiteX25" fmla="*/ 217646 w 295465"/>
                <a:gd name="connsiteY25" fmla="*/ 304800 h 432339"/>
                <a:gd name="connsiteX26" fmla="*/ 195167 w 295465"/>
                <a:gd name="connsiteY26" fmla="*/ 256889 h 432339"/>
                <a:gd name="connsiteX27" fmla="*/ 129635 w 295465"/>
                <a:gd name="connsiteY27" fmla="*/ 240316 h 432339"/>
                <a:gd name="connsiteX28" fmla="*/ 73819 w 295465"/>
                <a:gd name="connsiteY28" fmla="*/ 240316 h 43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95465" h="432339">
                  <a:moveTo>
                    <a:pt x="0" y="432340"/>
                  </a:moveTo>
                  <a:lnTo>
                    <a:pt x="0" y="0"/>
                  </a:lnTo>
                  <a:lnTo>
                    <a:pt x="142018" y="0"/>
                  </a:lnTo>
                  <a:cubicBezTo>
                    <a:pt x="186023" y="0"/>
                    <a:pt x="219932" y="9334"/>
                    <a:pt x="243650" y="27908"/>
                  </a:cubicBezTo>
                  <a:cubicBezTo>
                    <a:pt x="267367" y="46482"/>
                    <a:pt x="279178" y="73057"/>
                    <a:pt x="279178" y="107633"/>
                  </a:cubicBezTo>
                  <a:cubicBezTo>
                    <a:pt x="279178" y="129730"/>
                    <a:pt x="272796" y="149257"/>
                    <a:pt x="260033" y="166116"/>
                  </a:cubicBezTo>
                  <a:cubicBezTo>
                    <a:pt x="247269" y="182975"/>
                    <a:pt x="230981" y="194882"/>
                    <a:pt x="211074" y="201644"/>
                  </a:cubicBezTo>
                  <a:lnTo>
                    <a:pt x="211074" y="202883"/>
                  </a:lnTo>
                  <a:cubicBezTo>
                    <a:pt x="237173" y="207740"/>
                    <a:pt x="257842" y="219456"/>
                    <a:pt x="272891" y="238125"/>
                  </a:cubicBezTo>
                  <a:cubicBezTo>
                    <a:pt x="287941" y="256794"/>
                    <a:pt x="295466" y="279368"/>
                    <a:pt x="295466" y="305657"/>
                  </a:cubicBezTo>
                  <a:cubicBezTo>
                    <a:pt x="295466" y="344043"/>
                    <a:pt x="281940" y="374713"/>
                    <a:pt x="254794" y="397764"/>
                  </a:cubicBezTo>
                  <a:cubicBezTo>
                    <a:pt x="227648" y="420814"/>
                    <a:pt x="191357" y="432245"/>
                    <a:pt x="145923" y="432245"/>
                  </a:cubicBezTo>
                  <a:lnTo>
                    <a:pt x="0" y="432245"/>
                  </a:lnTo>
                  <a:close/>
                  <a:moveTo>
                    <a:pt x="73819" y="60008"/>
                  </a:moveTo>
                  <a:lnTo>
                    <a:pt x="73819" y="181546"/>
                  </a:lnTo>
                  <a:lnTo>
                    <a:pt x="123539" y="181546"/>
                  </a:lnTo>
                  <a:cubicBezTo>
                    <a:pt x="147447" y="181546"/>
                    <a:pt x="166402" y="176022"/>
                    <a:pt x="180404" y="164973"/>
                  </a:cubicBezTo>
                  <a:cubicBezTo>
                    <a:pt x="194405" y="153924"/>
                    <a:pt x="201359" y="137636"/>
                    <a:pt x="201359" y="116110"/>
                  </a:cubicBezTo>
                  <a:cubicBezTo>
                    <a:pt x="201359" y="97822"/>
                    <a:pt x="195548" y="83915"/>
                    <a:pt x="183833" y="74390"/>
                  </a:cubicBezTo>
                  <a:cubicBezTo>
                    <a:pt x="172212" y="64865"/>
                    <a:pt x="155258" y="60103"/>
                    <a:pt x="133160" y="60103"/>
                  </a:cubicBezTo>
                  <a:lnTo>
                    <a:pt x="73819" y="60103"/>
                  </a:lnTo>
                  <a:close/>
                  <a:moveTo>
                    <a:pt x="73819" y="240316"/>
                  </a:moveTo>
                  <a:lnTo>
                    <a:pt x="73819" y="372332"/>
                  </a:lnTo>
                  <a:lnTo>
                    <a:pt x="135350" y="372332"/>
                  </a:lnTo>
                  <a:cubicBezTo>
                    <a:pt x="161925" y="372332"/>
                    <a:pt x="182213" y="366332"/>
                    <a:pt x="196406" y="354235"/>
                  </a:cubicBezTo>
                  <a:cubicBezTo>
                    <a:pt x="210598" y="342138"/>
                    <a:pt x="217646" y="325660"/>
                    <a:pt x="217646" y="304800"/>
                  </a:cubicBezTo>
                  <a:cubicBezTo>
                    <a:pt x="217646" y="283940"/>
                    <a:pt x="210122" y="267938"/>
                    <a:pt x="195167" y="256889"/>
                  </a:cubicBezTo>
                  <a:cubicBezTo>
                    <a:pt x="180213" y="245840"/>
                    <a:pt x="158306" y="240316"/>
                    <a:pt x="129635" y="240316"/>
                  </a:cubicBezTo>
                  <a:lnTo>
                    <a:pt x="73819" y="2403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C47584D-E328-6A92-03A7-ECD1AB922961}"/>
                </a:ext>
              </a:extLst>
            </p:cNvPr>
            <p:cNvSpPr/>
            <p:nvPr/>
          </p:nvSpPr>
          <p:spPr>
            <a:xfrm>
              <a:off x="5127307" y="3739419"/>
              <a:ext cx="277082" cy="315944"/>
            </a:xfrm>
            <a:custGeom>
              <a:avLst/>
              <a:gdLst>
                <a:gd name="connsiteX0" fmla="*/ 277082 w 277082"/>
                <a:gd name="connsiteY0" fmla="*/ 308705 h 315944"/>
                <a:gd name="connsiteX1" fmla="*/ 205073 w 277082"/>
                <a:gd name="connsiteY1" fmla="*/ 308705 h 315944"/>
                <a:gd name="connsiteX2" fmla="*/ 205073 w 277082"/>
                <a:gd name="connsiteY2" fmla="*/ 266795 h 315944"/>
                <a:gd name="connsiteX3" fmla="*/ 203549 w 277082"/>
                <a:gd name="connsiteY3" fmla="*/ 266795 h 315944"/>
                <a:gd name="connsiteX4" fmla="*/ 162973 w 277082"/>
                <a:gd name="connsiteY4" fmla="*/ 302514 h 315944"/>
                <a:gd name="connsiteX5" fmla="*/ 109442 w 277082"/>
                <a:gd name="connsiteY5" fmla="*/ 315944 h 315944"/>
                <a:gd name="connsiteX6" fmla="*/ 27623 w 277082"/>
                <a:gd name="connsiteY6" fmla="*/ 283845 h 315944"/>
                <a:gd name="connsiteX7" fmla="*/ 0 w 277082"/>
                <a:gd name="connsiteY7" fmla="*/ 189929 h 315944"/>
                <a:gd name="connsiteX8" fmla="*/ 0 w 277082"/>
                <a:gd name="connsiteY8" fmla="*/ 0 h 315944"/>
                <a:gd name="connsiteX9" fmla="*/ 71723 w 277082"/>
                <a:gd name="connsiteY9" fmla="*/ 0 h 315944"/>
                <a:gd name="connsiteX10" fmla="*/ 71723 w 277082"/>
                <a:gd name="connsiteY10" fmla="*/ 180308 h 315944"/>
                <a:gd name="connsiteX11" fmla="*/ 86487 w 277082"/>
                <a:gd name="connsiteY11" fmla="*/ 238316 h 315944"/>
                <a:gd name="connsiteX12" fmla="*/ 132588 w 277082"/>
                <a:gd name="connsiteY12" fmla="*/ 257746 h 315944"/>
                <a:gd name="connsiteX13" fmla="*/ 184785 w 277082"/>
                <a:gd name="connsiteY13" fmla="*/ 234506 h 315944"/>
                <a:gd name="connsiteX14" fmla="*/ 204978 w 277082"/>
                <a:gd name="connsiteY14" fmla="*/ 176022 h 315944"/>
                <a:gd name="connsiteX15" fmla="*/ 204978 w 277082"/>
                <a:gd name="connsiteY15" fmla="*/ 0 h 315944"/>
                <a:gd name="connsiteX16" fmla="*/ 276987 w 277082"/>
                <a:gd name="connsiteY16" fmla="*/ 0 h 315944"/>
                <a:gd name="connsiteX17" fmla="*/ 276987 w 277082"/>
                <a:gd name="connsiteY17" fmla="*/ 308705 h 3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7082" h="315944">
                  <a:moveTo>
                    <a:pt x="277082" y="308705"/>
                  </a:moveTo>
                  <a:lnTo>
                    <a:pt x="205073" y="308705"/>
                  </a:lnTo>
                  <a:lnTo>
                    <a:pt x="205073" y="266795"/>
                  </a:lnTo>
                  <a:lnTo>
                    <a:pt x="203549" y="266795"/>
                  </a:lnTo>
                  <a:cubicBezTo>
                    <a:pt x="193739" y="281654"/>
                    <a:pt x="180213" y="293561"/>
                    <a:pt x="162973" y="302514"/>
                  </a:cubicBezTo>
                  <a:cubicBezTo>
                    <a:pt x="145828" y="311467"/>
                    <a:pt x="127921" y="315944"/>
                    <a:pt x="109442" y="315944"/>
                  </a:cubicBezTo>
                  <a:cubicBezTo>
                    <a:pt x="73247" y="315944"/>
                    <a:pt x="46006" y="305276"/>
                    <a:pt x="27623" y="283845"/>
                  </a:cubicBezTo>
                  <a:cubicBezTo>
                    <a:pt x="9239" y="262414"/>
                    <a:pt x="0" y="231172"/>
                    <a:pt x="0" y="189929"/>
                  </a:cubicBezTo>
                  <a:lnTo>
                    <a:pt x="0" y="0"/>
                  </a:lnTo>
                  <a:lnTo>
                    <a:pt x="71723" y="0"/>
                  </a:lnTo>
                  <a:lnTo>
                    <a:pt x="71723" y="180308"/>
                  </a:lnTo>
                  <a:cubicBezTo>
                    <a:pt x="71723" y="206026"/>
                    <a:pt x="76676" y="225362"/>
                    <a:pt x="86487" y="238316"/>
                  </a:cubicBezTo>
                  <a:cubicBezTo>
                    <a:pt x="96298" y="251270"/>
                    <a:pt x="111728" y="257746"/>
                    <a:pt x="132588" y="257746"/>
                  </a:cubicBezTo>
                  <a:cubicBezTo>
                    <a:pt x="153924" y="257746"/>
                    <a:pt x="171260" y="250031"/>
                    <a:pt x="184785" y="234506"/>
                  </a:cubicBezTo>
                  <a:cubicBezTo>
                    <a:pt x="198215" y="219075"/>
                    <a:pt x="204978" y="199549"/>
                    <a:pt x="204978" y="176022"/>
                  </a:cubicBezTo>
                  <a:lnTo>
                    <a:pt x="204978" y="0"/>
                  </a:lnTo>
                  <a:lnTo>
                    <a:pt x="276987" y="0"/>
                  </a:lnTo>
                  <a:lnTo>
                    <a:pt x="276987" y="308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5D8F345-A952-EF68-4AF1-CB123287E81F}"/>
                </a:ext>
              </a:extLst>
            </p:cNvPr>
            <p:cNvSpPr/>
            <p:nvPr/>
          </p:nvSpPr>
          <p:spPr>
            <a:xfrm>
              <a:off x="5474112" y="3595497"/>
              <a:ext cx="89344" cy="452627"/>
            </a:xfrm>
            <a:custGeom>
              <a:avLst/>
              <a:gdLst>
                <a:gd name="connsiteX0" fmla="*/ 44387 w 89344"/>
                <a:gd name="connsiteY0" fmla="*/ 86296 h 452627"/>
                <a:gd name="connsiteX1" fmla="*/ 12383 w 89344"/>
                <a:gd name="connsiteY1" fmla="*/ 73438 h 452627"/>
                <a:gd name="connsiteX2" fmla="*/ 0 w 89344"/>
                <a:gd name="connsiteY2" fmla="*/ 42862 h 452627"/>
                <a:gd name="connsiteX3" fmla="*/ 12383 w 89344"/>
                <a:gd name="connsiteY3" fmla="*/ 12382 h 452627"/>
                <a:gd name="connsiteX4" fmla="*/ 44387 w 89344"/>
                <a:gd name="connsiteY4" fmla="*/ 0 h 452627"/>
                <a:gd name="connsiteX5" fmla="*/ 76962 w 89344"/>
                <a:gd name="connsiteY5" fmla="*/ 12382 h 452627"/>
                <a:gd name="connsiteX6" fmla="*/ 89344 w 89344"/>
                <a:gd name="connsiteY6" fmla="*/ 43148 h 452627"/>
                <a:gd name="connsiteX7" fmla="*/ 76962 w 89344"/>
                <a:gd name="connsiteY7" fmla="*/ 73914 h 452627"/>
                <a:gd name="connsiteX8" fmla="*/ 44387 w 89344"/>
                <a:gd name="connsiteY8" fmla="*/ 86296 h 452627"/>
                <a:gd name="connsiteX9" fmla="*/ 80296 w 89344"/>
                <a:gd name="connsiteY9" fmla="*/ 452628 h 452627"/>
                <a:gd name="connsiteX10" fmla="*/ 8287 w 89344"/>
                <a:gd name="connsiteY10" fmla="*/ 452628 h 452627"/>
                <a:gd name="connsiteX11" fmla="*/ 8287 w 89344"/>
                <a:gd name="connsiteY11" fmla="*/ 143923 h 452627"/>
                <a:gd name="connsiteX12" fmla="*/ 80296 w 89344"/>
                <a:gd name="connsiteY12" fmla="*/ 143923 h 452627"/>
                <a:gd name="connsiteX13" fmla="*/ 80296 w 89344"/>
                <a:gd name="connsiteY13" fmla="*/ 452628 h 452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44" h="452627">
                  <a:moveTo>
                    <a:pt x="44387" y="86296"/>
                  </a:moveTo>
                  <a:cubicBezTo>
                    <a:pt x="31337" y="86296"/>
                    <a:pt x="20669" y="82010"/>
                    <a:pt x="12383" y="73438"/>
                  </a:cubicBezTo>
                  <a:cubicBezTo>
                    <a:pt x="4191" y="64865"/>
                    <a:pt x="0" y="54673"/>
                    <a:pt x="0" y="42862"/>
                  </a:cubicBezTo>
                  <a:cubicBezTo>
                    <a:pt x="0" y="30766"/>
                    <a:pt x="4096" y="20669"/>
                    <a:pt x="12383" y="12382"/>
                  </a:cubicBezTo>
                  <a:cubicBezTo>
                    <a:pt x="20574" y="4191"/>
                    <a:pt x="31242" y="0"/>
                    <a:pt x="44387" y="0"/>
                  </a:cubicBezTo>
                  <a:cubicBezTo>
                    <a:pt x="57817" y="0"/>
                    <a:pt x="68675" y="4096"/>
                    <a:pt x="76962" y="12382"/>
                  </a:cubicBezTo>
                  <a:cubicBezTo>
                    <a:pt x="85154" y="20669"/>
                    <a:pt x="89344" y="30861"/>
                    <a:pt x="89344" y="43148"/>
                  </a:cubicBezTo>
                  <a:cubicBezTo>
                    <a:pt x="89344" y="55435"/>
                    <a:pt x="85249" y="65627"/>
                    <a:pt x="76962" y="73914"/>
                  </a:cubicBezTo>
                  <a:cubicBezTo>
                    <a:pt x="68675" y="82201"/>
                    <a:pt x="57817" y="86296"/>
                    <a:pt x="44387" y="86296"/>
                  </a:cubicBezTo>
                  <a:close/>
                  <a:moveTo>
                    <a:pt x="80296" y="452628"/>
                  </a:moveTo>
                  <a:lnTo>
                    <a:pt x="8287" y="452628"/>
                  </a:lnTo>
                  <a:lnTo>
                    <a:pt x="8287" y="143923"/>
                  </a:lnTo>
                  <a:lnTo>
                    <a:pt x="80296" y="143923"/>
                  </a:lnTo>
                  <a:lnTo>
                    <a:pt x="80296" y="45262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B8F43B2-0451-F3C5-571C-A47C05986AFA}"/>
                </a:ext>
              </a:extLst>
            </p:cNvPr>
            <p:cNvSpPr/>
            <p:nvPr/>
          </p:nvSpPr>
          <p:spPr>
            <a:xfrm>
              <a:off x="5632608" y="3591115"/>
              <a:ext cx="72009" cy="457009"/>
            </a:xfrm>
            <a:custGeom>
              <a:avLst/>
              <a:gdLst>
                <a:gd name="connsiteX0" fmla="*/ 0 w 72009"/>
                <a:gd name="connsiteY0" fmla="*/ 457010 h 457009"/>
                <a:gd name="connsiteX1" fmla="*/ 0 w 72009"/>
                <a:gd name="connsiteY1" fmla="*/ 0 h 457009"/>
                <a:gd name="connsiteX2" fmla="*/ 72009 w 72009"/>
                <a:gd name="connsiteY2" fmla="*/ 0 h 457009"/>
                <a:gd name="connsiteX3" fmla="*/ 72009 w 72009"/>
                <a:gd name="connsiteY3" fmla="*/ 457010 h 457009"/>
                <a:gd name="connsiteX4" fmla="*/ 0 w 72009"/>
                <a:gd name="connsiteY4" fmla="*/ 457010 h 45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009" h="457009">
                  <a:moveTo>
                    <a:pt x="0" y="457010"/>
                  </a:moveTo>
                  <a:lnTo>
                    <a:pt x="0" y="0"/>
                  </a:lnTo>
                  <a:lnTo>
                    <a:pt x="72009" y="0"/>
                  </a:lnTo>
                  <a:lnTo>
                    <a:pt x="72009" y="457010"/>
                  </a:lnTo>
                  <a:lnTo>
                    <a:pt x="0" y="4570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4F83D34-D61F-49BA-2B8F-BC2E15A758E9}"/>
                </a:ext>
              </a:extLst>
            </p:cNvPr>
            <p:cNvSpPr/>
            <p:nvPr/>
          </p:nvSpPr>
          <p:spPr>
            <a:xfrm>
              <a:off x="5763006" y="3591020"/>
              <a:ext cx="307181" cy="464248"/>
            </a:xfrm>
            <a:custGeom>
              <a:avLst/>
              <a:gdLst>
                <a:gd name="connsiteX0" fmla="*/ 233934 w 307181"/>
                <a:gd name="connsiteY0" fmla="*/ 414242 h 464248"/>
                <a:gd name="connsiteX1" fmla="*/ 191548 w 307181"/>
                <a:gd name="connsiteY1" fmla="*/ 451580 h 464248"/>
                <a:gd name="connsiteX2" fmla="*/ 133255 w 307181"/>
                <a:gd name="connsiteY2" fmla="*/ 464248 h 464248"/>
                <a:gd name="connsiteX3" fmla="*/ 35719 w 307181"/>
                <a:gd name="connsiteY3" fmla="*/ 423100 h 464248"/>
                <a:gd name="connsiteX4" fmla="*/ 0 w 307181"/>
                <a:gd name="connsiteY4" fmla="*/ 309944 h 464248"/>
                <a:gd name="connsiteX5" fmla="*/ 39910 w 307181"/>
                <a:gd name="connsiteY5" fmla="*/ 186785 h 464248"/>
                <a:gd name="connsiteX6" fmla="*/ 146494 w 307181"/>
                <a:gd name="connsiteY6" fmla="*/ 141065 h 464248"/>
                <a:gd name="connsiteX7" fmla="*/ 198691 w 307181"/>
                <a:gd name="connsiteY7" fmla="*/ 152686 h 464248"/>
                <a:gd name="connsiteX8" fmla="*/ 233934 w 307181"/>
                <a:gd name="connsiteY8" fmla="*/ 181451 h 464248"/>
                <a:gd name="connsiteX9" fmla="*/ 235172 w 307181"/>
                <a:gd name="connsiteY9" fmla="*/ 181451 h 464248"/>
                <a:gd name="connsiteX10" fmla="*/ 235172 w 307181"/>
                <a:gd name="connsiteY10" fmla="*/ 0 h 464248"/>
                <a:gd name="connsiteX11" fmla="*/ 307181 w 307181"/>
                <a:gd name="connsiteY11" fmla="*/ 0 h 464248"/>
                <a:gd name="connsiteX12" fmla="*/ 307181 w 307181"/>
                <a:gd name="connsiteY12" fmla="*/ 457105 h 464248"/>
                <a:gd name="connsiteX13" fmla="*/ 235172 w 307181"/>
                <a:gd name="connsiteY13" fmla="*/ 457105 h 464248"/>
                <a:gd name="connsiteX14" fmla="*/ 235172 w 307181"/>
                <a:gd name="connsiteY14" fmla="*/ 414337 h 464248"/>
                <a:gd name="connsiteX15" fmla="*/ 233934 w 307181"/>
                <a:gd name="connsiteY15" fmla="*/ 414337 h 464248"/>
                <a:gd name="connsiteX16" fmla="*/ 73533 w 307181"/>
                <a:gd name="connsiteY16" fmla="*/ 307277 h 464248"/>
                <a:gd name="connsiteX17" fmla="*/ 94678 w 307181"/>
                <a:gd name="connsiteY17" fmla="*/ 379762 h 464248"/>
                <a:gd name="connsiteX18" fmla="*/ 152876 w 307181"/>
                <a:gd name="connsiteY18" fmla="*/ 406146 h 464248"/>
                <a:gd name="connsiteX19" fmla="*/ 213360 w 307181"/>
                <a:gd name="connsiteY19" fmla="*/ 379952 h 464248"/>
                <a:gd name="connsiteX20" fmla="*/ 236125 w 307181"/>
                <a:gd name="connsiteY20" fmla="*/ 312420 h 464248"/>
                <a:gd name="connsiteX21" fmla="*/ 236125 w 307181"/>
                <a:gd name="connsiteY21" fmla="*/ 277749 h 464248"/>
                <a:gd name="connsiteX22" fmla="*/ 214312 w 307181"/>
                <a:gd name="connsiteY22" fmla="*/ 221932 h 464248"/>
                <a:gd name="connsiteX23" fmla="*/ 157448 w 307181"/>
                <a:gd name="connsiteY23" fmla="*/ 199358 h 464248"/>
                <a:gd name="connsiteX24" fmla="*/ 96107 w 307181"/>
                <a:gd name="connsiteY24" fmla="*/ 227552 h 464248"/>
                <a:gd name="connsiteX25" fmla="*/ 73533 w 307181"/>
                <a:gd name="connsiteY25" fmla="*/ 307277 h 46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7181" h="464248">
                  <a:moveTo>
                    <a:pt x="233934" y="414242"/>
                  </a:moveTo>
                  <a:cubicBezTo>
                    <a:pt x="222694" y="430720"/>
                    <a:pt x="208598" y="443198"/>
                    <a:pt x="191548" y="451580"/>
                  </a:cubicBezTo>
                  <a:cubicBezTo>
                    <a:pt x="174593" y="460057"/>
                    <a:pt x="155067" y="464248"/>
                    <a:pt x="133255" y="464248"/>
                  </a:cubicBezTo>
                  <a:cubicBezTo>
                    <a:pt x="92011" y="464248"/>
                    <a:pt x="59531" y="450532"/>
                    <a:pt x="35719" y="423100"/>
                  </a:cubicBezTo>
                  <a:cubicBezTo>
                    <a:pt x="11906" y="395669"/>
                    <a:pt x="0" y="357949"/>
                    <a:pt x="0" y="309944"/>
                  </a:cubicBezTo>
                  <a:cubicBezTo>
                    <a:pt x="0" y="258318"/>
                    <a:pt x="13335" y="217265"/>
                    <a:pt x="39910" y="186785"/>
                  </a:cubicBezTo>
                  <a:cubicBezTo>
                    <a:pt x="66580" y="156305"/>
                    <a:pt x="102013" y="141065"/>
                    <a:pt x="146494" y="141065"/>
                  </a:cubicBezTo>
                  <a:cubicBezTo>
                    <a:pt x="165830" y="141065"/>
                    <a:pt x="183166" y="144970"/>
                    <a:pt x="198691" y="152686"/>
                  </a:cubicBezTo>
                  <a:cubicBezTo>
                    <a:pt x="214122" y="160401"/>
                    <a:pt x="225933" y="170021"/>
                    <a:pt x="233934" y="181451"/>
                  </a:cubicBezTo>
                  <a:lnTo>
                    <a:pt x="235172" y="181451"/>
                  </a:lnTo>
                  <a:lnTo>
                    <a:pt x="235172" y="0"/>
                  </a:lnTo>
                  <a:lnTo>
                    <a:pt x="307181" y="0"/>
                  </a:lnTo>
                  <a:lnTo>
                    <a:pt x="307181" y="457105"/>
                  </a:lnTo>
                  <a:lnTo>
                    <a:pt x="235172" y="457105"/>
                  </a:lnTo>
                  <a:lnTo>
                    <a:pt x="235172" y="414337"/>
                  </a:lnTo>
                  <a:lnTo>
                    <a:pt x="233934" y="414337"/>
                  </a:lnTo>
                  <a:close/>
                  <a:moveTo>
                    <a:pt x="73533" y="307277"/>
                  </a:moveTo>
                  <a:cubicBezTo>
                    <a:pt x="73533" y="338042"/>
                    <a:pt x="80581" y="362236"/>
                    <a:pt x="94678" y="379762"/>
                  </a:cubicBezTo>
                  <a:cubicBezTo>
                    <a:pt x="108776" y="397383"/>
                    <a:pt x="128111" y="406146"/>
                    <a:pt x="152876" y="406146"/>
                  </a:cubicBezTo>
                  <a:cubicBezTo>
                    <a:pt x="178022" y="406146"/>
                    <a:pt x="198120" y="397383"/>
                    <a:pt x="213360" y="379952"/>
                  </a:cubicBezTo>
                  <a:cubicBezTo>
                    <a:pt x="228505" y="362426"/>
                    <a:pt x="236125" y="339947"/>
                    <a:pt x="236125" y="312420"/>
                  </a:cubicBezTo>
                  <a:lnTo>
                    <a:pt x="236125" y="277749"/>
                  </a:lnTo>
                  <a:cubicBezTo>
                    <a:pt x="236125" y="255651"/>
                    <a:pt x="228790" y="237077"/>
                    <a:pt x="214312" y="221932"/>
                  </a:cubicBezTo>
                  <a:cubicBezTo>
                    <a:pt x="199739" y="206883"/>
                    <a:pt x="180785" y="199358"/>
                    <a:pt x="157448" y="199358"/>
                  </a:cubicBezTo>
                  <a:cubicBezTo>
                    <a:pt x="131540" y="199358"/>
                    <a:pt x="111061" y="208788"/>
                    <a:pt x="96107" y="227552"/>
                  </a:cubicBezTo>
                  <a:cubicBezTo>
                    <a:pt x="81058" y="246316"/>
                    <a:pt x="73533" y="272891"/>
                    <a:pt x="73533" y="3072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567346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1134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2656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3244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1725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6267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3334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/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74472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259681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638885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4461739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2C3450-028B-BFB8-6308-61F7D1023D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302670"/>
            <a:ext cx="5577840" cy="1231106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rgbClr val="702573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rgbClr val="091F2C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4B2684EB-34E2-E67F-1ABA-8374FB1B88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3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406056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84805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543286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229000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8568238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13571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9918695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9350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938212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6613830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7368245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0101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397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367421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12362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838939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572822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2173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544228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8486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3657639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692859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1857840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2248273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86416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1D1DF10-1A74-EAFC-6571-ADAFFF52E8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56031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812763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D4EC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B3067F6-2A2E-7E3B-20F3-D66570D81F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354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75556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846281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535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260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19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065474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E82FA16A-5B27-FB65-C2FD-23598BE1D8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2175A0B2-8BE3-CBCD-DDD1-C2C878A62F4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grpSp>
        <p:nvGrpSpPr>
          <p:cNvPr id="35" name="Graphic 2">
            <a:extLst>
              <a:ext uri="{FF2B5EF4-FFF2-40B4-BE49-F238E27FC236}">
                <a16:creationId xmlns:a16="http://schemas.microsoft.com/office/drawing/2014/main" id="{E5EE820F-E9E8-1EDA-DE3C-EE5F94DBC39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80571" y="2667276"/>
            <a:ext cx="3365939" cy="1508760"/>
            <a:chOff x="4778216" y="2874073"/>
            <a:chExt cx="2635376" cy="1181290"/>
          </a:xfrm>
          <a:gradFill>
            <a:gsLst>
              <a:gs pos="0">
                <a:srgbClr val="4A3474"/>
              </a:gs>
              <a:gs pos="34000">
                <a:srgbClr val="6C2773"/>
              </a:gs>
              <a:gs pos="69000">
                <a:srgbClr val="98309C"/>
              </a:gs>
            </a:gsLst>
            <a:lin ang="2700000" scaled="1"/>
          </a:gra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52B1DCF-1479-0D98-2E75-FC8C75B030DA}"/>
                </a:ext>
              </a:extLst>
            </p:cNvPr>
            <p:cNvSpPr/>
            <p:nvPr/>
          </p:nvSpPr>
          <p:spPr>
            <a:xfrm>
              <a:off x="4778216" y="2905696"/>
              <a:ext cx="467391" cy="432339"/>
            </a:xfrm>
            <a:custGeom>
              <a:avLst/>
              <a:gdLst>
                <a:gd name="connsiteX0" fmla="*/ 467392 w 467391"/>
                <a:gd name="connsiteY0" fmla="*/ 432340 h 432339"/>
                <a:gd name="connsiteX1" fmla="*/ 394145 w 467391"/>
                <a:gd name="connsiteY1" fmla="*/ 432340 h 432339"/>
                <a:gd name="connsiteX2" fmla="*/ 394145 w 467391"/>
                <a:gd name="connsiteY2" fmla="*/ 158020 h 432339"/>
                <a:gd name="connsiteX3" fmla="*/ 394621 w 467391"/>
                <a:gd name="connsiteY3" fmla="*/ 124968 h 432339"/>
                <a:gd name="connsiteX4" fmla="*/ 395383 w 467391"/>
                <a:gd name="connsiteY4" fmla="*/ 88964 h 432339"/>
                <a:gd name="connsiteX5" fmla="*/ 393573 w 467391"/>
                <a:gd name="connsiteY5" fmla="*/ 88964 h 432339"/>
                <a:gd name="connsiteX6" fmla="*/ 388430 w 467391"/>
                <a:gd name="connsiteY6" fmla="*/ 104775 h 432339"/>
                <a:gd name="connsiteX7" fmla="*/ 383000 w 467391"/>
                <a:gd name="connsiteY7" fmla="*/ 119062 h 432339"/>
                <a:gd name="connsiteX8" fmla="*/ 258509 w 467391"/>
                <a:gd name="connsiteY8" fmla="*/ 432340 h 432339"/>
                <a:gd name="connsiteX9" fmla="*/ 206312 w 467391"/>
                <a:gd name="connsiteY9" fmla="*/ 432340 h 432339"/>
                <a:gd name="connsiteX10" fmla="*/ 80867 w 467391"/>
                <a:gd name="connsiteY10" fmla="*/ 121825 h 432339"/>
                <a:gd name="connsiteX11" fmla="*/ 75914 w 467391"/>
                <a:gd name="connsiteY11" fmla="*/ 107823 h 432339"/>
                <a:gd name="connsiteX12" fmla="*/ 69437 w 467391"/>
                <a:gd name="connsiteY12" fmla="*/ 88964 h 432339"/>
                <a:gd name="connsiteX13" fmla="*/ 67628 w 467391"/>
                <a:gd name="connsiteY13" fmla="*/ 88964 h 432339"/>
                <a:gd name="connsiteX14" fmla="*/ 68485 w 467391"/>
                <a:gd name="connsiteY14" fmla="*/ 126778 h 432339"/>
                <a:gd name="connsiteX15" fmla="*/ 68771 w 467391"/>
                <a:gd name="connsiteY15" fmla="*/ 167926 h 432339"/>
                <a:gd name="connsiteX16" fmla="*/ 68771 w 467391"/>
                <a:gd name="connsiteY16" fmla="*/ 432340 h 432339"/>
                <a:gd name="connsiteX17" fmla="*/ 0 w 467391"/>
                <a:gd name="connsiteY17" fmla="*/ 432340 h 432339"/>
                <a:gd name="connsiteX18" fmla="*/ 0 w 467391"/>
                <a:gd name="connsiteY18" fmla="*/ 0 h 432339"/>
                <a:gd name="connsiteX19" fmla="*/ 105251 w 467391"/>
                <a:gd name="connsiteY19" fmla="*/ 0 h 432339"/>
                <a:gd name="connsiteX20" fmla="*/ 215932 w 467391"/>
                <a:gd name="connsiteY20" fmla="*/ 278892 h 432339"/>
                <a:gd name="connsiteX21" fmla="*/ 226028 w 467391"/>
                <a:gd name="connsiteY21" fmla="*/ 304991 h 432339"/>
                <a:gd name="connsiteX22" fmla="*/ 233458 w 467391"/>
                <a:gd name="connsiteY22" fmla="*/ 328612 h 432339"/>
                <a:gd name="connsiteX23" fmla="*/ 235267 w 467391"/>
                <a:gd name="connsiteY23" fmla="*/ 328612 h 432339"/>
                <a:gd name="connsiteX24" fmla="*/ 245078 w 467391"/>
                <a:gd name="connsiteY24" fmla="*/ 302419 h 432339"/>
                <a:gd name="connsiteX25" fmla="*/ 254317 w 467391"/>
                <a:gd name="connsiteY25" fmla="*/ 278035 h 432339"/>
                <a:gd name="connsiteX26" fmla="*/ 366427 w 467391"/>
                <a:gd name="connsiteY26" fmla="*/ 95 h 432339"/>
                <a:gd name="connsiteX27" fmla="*/ 467392 w 467391"/>
                <a:gd name="connsiteY27" fmla="*/ 95 h 432339"/>
                <a:gd name="connsiteX28" fmla="*/ 467392 w 467391"/>
                <a:gd name="connsiteY28" fmla="*/ 432340 h 43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67391" h="432339">
                  <a:moveTo>
                    <a:pt x="467392" y="432340"/>
                  </a:moveTo>
                  <a:lnTo>
                    <a:pt x="394145" y="432340"/>
                  </a:lnTo>
                  <a:lnTo>
                    <a:pt x="394145" y="158020"/>
                  </a:lnTo>
                  <a:cubicBezTo>
                    <a:pt x="394145" y="146590"/>
                    <a:pt x="394335" y="135541"/>
                    <a:pt x="394621" y="124968"/>
                  </a:cubicBezTo>
                  <a:cubicBezTo>
                    <a:pt x="394907" y="114395"/>
                    <a:pt x="395192" y="102394"/>
                    <a:pt x="395383" y="88964"/>
                  </a:cubicBezTo>
                  <a:lnTo>
                    <a:pt x="393573" y="88964"/>
                  </a:lnTo>
                  <a:cubicBezTo>
                    <a:pt x="391763" y="94964"/>
                    <a:pt x="390049" y="100298"/>
                    <a:pt x="388430" y="104775"/>
                  </a:cubicBezTo>
                  <a:cubicBezTo>
                    <a:pt x="386810" y="109252"/>
                    <a:pt x="385001" y="114109"/>
                    <a:pt x="383000" y="119062"/>
                  </a:cubicBezTo>
                  <a:lnTo>
                    <a:pt x="258509" y="432340"/>
                  </a:lnTo>
                  <a:lnTo>
                    <a:pt x="206312" y="432340"/>
                  </a:lnTo>
                  <a:lnTo>
                    <a:pt x="80867" y="121825"/>
                  </a:lnTo>
                  <a:cubicBezTo>
                    <a:pt x="79248" y="117157"/>
                    <a:pt x="77629" y="112490"/>
                    <a:pt x="75914" y="107823"/>
                  </a:cubicBezTo>
                  <a:cubicBezTo>
                    <a:pt x="74200" y="103061"/>
                    <a:pt x="72009" y="96774"/>
                    <a:pt x="69437" y="88964"/>
                  </a:cubicBezTo>
                  <a:lnTo>
                    <a:pt x="67628" y="88964"/>
                  </a:lnTo>
                  <a:cubicBezTo>
                    <a:pt x="68009" y="101441"/>
                    <a:pt x="68294" y="114014"/>
                    <a:pt x="68485" y="126778"/>
                  </a:cubicBezTo>
                  <a:cubicBezTo>
                    <a:pt x="68675" y="139541"/>
                    <a:pt x="68771" y="153257"/>
                    <a:pt x="68771" y="167926"/>
                  </a:cubicBezTo>
                  <a:lnTo>
                    <a:pt x="68771" y="432340"/>
                  </a:lnTo>
                  <a:lnTo>
                    <a:pt x="0" y="432340"/>
                  </a:lnTo>
                  <a:lnTo>
                    <a:pt x="0" y="0"/>
                  </a:lnTo>
                  <a:lnTo>
                    <a:pt x="105251" y="0"/>
                  </a:lnTo>
                  <a:lnTo>
                    <a:pt x="215932" y="278892"/>
                  </a:lnTo>
                  <a:cubicBezTo>
                    <a:pt x="220123" y="289179"/>
                    <a:pt x="223552" y="297847"/>
                    <a:pt x="226028" y="304991"/>
                  </a:cubicBezTo>
                  <a:cubicBezTo>
                    <a:pt x="228505" y="312134"/>
                    <a:pt x="230981" y="320040"/>
                    <a:pt x="233458" y="328612"/>
                  </a:cubicBezTo>
                  <a:lnTo>
                    <a:pt x="235267" y="328612"/>
                  </a:lnTo>
                  <a:cubicBezTo>
                    <a:pt x="238887" y="318992"/>
                    <a:pt x="242126" y="310229"/>
                    <a:pt x="245078" y="302419"/>
                  </a:cubicBezTo>
                  <a:cubicBezTo>
                    <a:pt x="248031" y="294608"/>
                    <a:pt x="251079" y="286417"/>
                    <a:pt x="254317" y="278035"/>
                  </a:cubicBezTo>
                  <a:lnTo>
                    <a:pt x="366427" y="95"/>
                  </a:lnTo>
                  <a:lnTo>
                    <a:pt x="467392" y="95"/>
                  </a:lnTo>
                  <a:lnTo>
                    <a:pt x="467392" y="4323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927D2F8-6041-A742-196B-02CC71D4B4EF}"/>
                </a:ext>
              </a:extLst>
            </p:cNvPr>
            <p:cNvSpPr/>
            <p:nvPr/>
          </p:nvSpPr>
          <p:spPr>
            <a:xfrm>
              <a:off x="5311139" y="2885503"/>
              <a:ext cx="89344" cy="452532"/>
            </a:xfrm>
            <a:custGeom>
              <a:avLst/>
              <a:gdLst>
                <a:gd name="connsiteX0" fmla="*/ 44387 w 89344"/>
                <a:gd name="connsiteY0" fmla="*/ 86297 h 452532"/>
                <a:gd name="connsiteX1" fmla="*/ 12383 w 89344"/>
                <a:gd name="connsiteY1" fmla="*/ 73438 h 452532"/>
                <a:gd name="connsiteX2" fmla="*/ 0 w 89344"/>
                <a:gd name="connsiteY2" fmla="*/ 42863 h 452532"/>
                <a:gd name="connsiteX3" fmla="*/ 12383 w 89344"/>
                <a:gd name="connsiteY3" fmla="*/ 12383 h 452532"/>
                <a:gd name="connsiteX4" fmla="*/ 44387 w 89344"/>
                <a:gd name="connsiteY4" fmla="*/ 0 h 452532"/>
                <a:gd name="connsiteX5" fmla="*/ 76962 w 89344"/>
                <a:gd name="connsiteY5" fmla="*/ 12383 h 452532"/>
                <a:gd name="connsiteX6" fmla="*/ 89345 w 89344"/>
                <a:gd name="connsiteY6" fmla="*/ 43148 h 452532"/>
                <a:gd name="connsiteX7" fmla="*/ 76962 w 89344"/>
                <a:gd name="connsiteY7" fmla="*/ 73914 h 452532"/>
                <a:gd name="connsiteX8" fmla="*/ 44387 w 89344"/>
                <a:gd name="connsiteY8" fmla="*/ 86297 h 452532"/>
                <a:gd name="connsiteX9" fmla="*/ 80296 w 89344"/>
                <a:gd name="connsiteY9" fmla="*/ 452533 h 452532"/>
                <a:gd name="connsiteX10" fmla="*/ 8287 w 89344"/>
                <a:gd name="connsiteY10" fmla="*/ 452533 h 452532"/>
                <a:gd name="connsiteX11" fmla="*/ 8287 w 89344"/>
                <a:gd name="connsiteY11" fmla="*/ 143828 h 452532"/>
                <a:gd name="connsiteX12" fmla="*/ 80296 w 89344"/>
                <a:gd name="connsiteY12" fmla="*/ 143828 h 452532"/>
                <a:gd name="connsiteX13" fmla="*/ 80296 w 89344"/>
                <a:gd name="connsiteY13" fmla="*/ 452533 h 45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44" h="452532">
                  <a:moveTo>
                    <a:pt x="44387" y="86297"/>
                  </a:moveTo>
                  <a:cubicBezTo>
                    <a:pt x="31337" y="86297"/>
                    <a:pt x="20669" y="82010"/>
                    <a:pt x="12383" y="73438"/>
                  </a:cubicBezTo>
                  <a:cubicBezTo>
                    <a:pt x="4096" y="64865"/>
                    <a:pt x="0" y="54674"/>
                    <a:pt x="0" y="42863"/>
                  </a:cubicBezTo>
                  <a:cubicBezTo>
                    <a:pt x="0" y="30766"/>
                    <a:pt x="4096" y="20669"/>
                    <a:pt x="12383" y="12383"/>
                  </a:cubicBezTo>
                  <a:cubicBezTo>
                    <a:pt x="20574" y="4191"/>
                    <a:pt x="31242" y="0"/>
                    <a:pt x="44387" y="0"/>
                  </a:cubicBezTo>
                  <a:cubicBezTo>
                    <a:pt x="57817" y="0"/>
                    <a:pt x="68675" y="4096"/>
                    <a:pt x="76962" y="12383"/>
                  </a:cubicBezTo>
                  <a:cubicBezTo>
                    <a:pt x="85154" y="20669"/>
                    <a:pt x="89345" y="30861"/>
                    <a:pt x="89345" y="43148"/>
                  </a:cubicBezTo>
                  <a:cubicBezTo>
                    <a:pt x="89345" y="55435"/>
                    <a:pt x="85249" y="65627"/>
                    <a:pt x="76962" y="73914"/>
                  </a:cubicBezTo>
                  <a:cubicBezTo>
                    <a:pt x="68771" y="82106"/>
                    <a:pt x="57912" y="86297"/>
                    <a:pt x="44387" y="86297"/>
                  </a:cubicBezTo>
                  <a:close/>
                  <a:moveTo>
                    <a:pt x="80296" y="452533"/>
                  </a:moveTo>
                  <a:lnTo>
                    <a:pt x="8287" y="452533"/>
                  </a:lnTo>
                  <a:lnTo>
                    <a:pt x="8287" y="143828"/>
                  </a:lnTo>
                  <a:lnTo>
                    <a:pt x="80296" y="143828"/>
                  </a:lnTo>
                  <a:lnTo>
                    <a:pt x="80296" y="4525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18780DB-85B7-7ACB-5E10-135443D69D09}"/>
                </a:ext>
              </a:extLst>
            </p:cNvPr>
            <p:cNvSpPr/>
            <p:nvPr/>
          </p:nvSpPr>
          <p:spPr>
            <a:xfrm>
              <a:off x="5449728" y="3022187"/>
              <a:ext cx="284035" cy="323087"/>
            </a:xfrm>
            <a:custGeom>
              <a:avLst/>
              <a:gdLst>
                <a:gd name="connsiteX0" fmla="*/ 284036 w 284035"/>
                <a:gd name="connsiteY0" fmla="*/ 257080 h 323087"/>
                <a:gd name="connsiteX1" fmla="*/ 230791 w 284035"/>
                <a:gd name="connsiteY1" fmla="*/ 306800 h 323087"/>
                <a:gd name="connsiteX2" fmla="*/ 158020 w 284035"/>
                <a:gd name="connsiteY2" fmla="*/ 323088 h 323087"/>
                <a:gd name="connsiteX3" fmla="*/ 41910 w 284035"/>
                <a:gd name="connsiteY3" fmla="*/ 280321 h 323087"/>
                <a:gd name="connsiteX4" fmla="*/ 0 w 284035"/>
                <a:gd name="connsiteY4" fmla="*/ 166973 h 323087"/>
                <a:gd name="connsiteX5" fmla="*/ 44577 w 284035"/>
                <a:gd name="connsiteY5" fmla="*/ 44767 h 323087"/>
                <a:gd name="connsiteX6" fmla="*/ 160306 w 284035"/>
                <a:gd name="connsiteY6" fmla="*/ 0 h 323087"/>
                <a:gd name="connsiteX7" fmla="*/ 233458 w 284035"/>
                <a:gd name="connsiteY7" fmla="*/ 17335 h 323087"/>
                <a:gd name="connsiteX8" fmla="*/ 282130 w 284035"/>
                <a:gd name="connsiteY8" fmla="*/ 68390 h 323087"/>
                <a:gd name="connsiteX9" fmla="*/ 225457 w 284035"/>
                <a:gd name="connsiteY9" fmla="*/ 96393 h 323087"/>
                <a:gd name="connsiteX10" fmla="*/ 195263 w 284035"/>
                <a:gd name="connsiteY10" fmla="*/ 66865 h 323087"/>
                <a:gd name="connsiteX11" fmla="*/ 157925 w 284035"/>
                <a:gd name="connsiteY11" fmla="*/ 58102 h 323087"/>
                <a:gd name="connsiteX12" fmla="*/ 97346 w 284035"/>
                <a:gd name="connsiteY12" fmla="*/ 85534 h 323087"/>
                <a:gd name="connsiteX13" fmla="*/ 73533 w 284035"/>
                <a:gd name="connsiteY13" fmla="*/ 162115 h 323087"/>
                <a:gd name="connsiteX14" fmla="*/ 97060 w 284035"/>
                <a:gd name="connsiteY14" fmla="*/ 236887 h 323087"/>
                <a:gd name="connsiteX15" fmla="*/ 159734 w 284035"/>
                <a:gd name="connsiteY15" fmla="*/ 263081 h 323087"/>
                <a:gd name="connsiteX16" fmla="*/ 197453 w 284035"/>
                <a:gd name="connsiteY16" fmla="*/ 254508 h 323087"/>
                <a:gd name="connsiteX17" fmla="*/ 228219 w 284035"/>
                <a:gd name="connsiteY17" fmla="*/ 225742 h 323087"/>
                <a:gd name="connsiteX18" fmla="*/ 284036 w 284035"/>
                <a:gd name="connsiteY18" fmla="*/ 257080 h 32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4035" h="323087">
                  <a:moveTo>
                    <a:pt x="284036" y="257080"/>
                  </a:moveTo>
                  <a:cubicBezTo>
                    <a:pt x="270319" y="279368"/>
                    <a:pt x="252603" y="295942"/>
                    <a:pt x="230791" y="306800"/>
                  </a:cubicBezTo>
                  <a:cubicBezTo>
                    <a:pt x="208978" y="317659"/>
                    <a:pt x="184690" y="323088"/>
                    <a:pt x="158020" y="323088"/>
                  </a:cubicBezTo>
                  <a:cubicBezTo>
                    <a:pt x="108585" y="323088"/>
                    <a:pt x="69913" y="308800"/>
                    <a:pt x="41910" y="280321"/>
                  </a:cubicBezTo>
                  <a:cubicBezTo>
                    <a:pt x="14002" y="251746"/>
                    <a:pt x="0" y="214027"/>
                    <a:pt x="0" y="166973"/>
                  </a:cubicBezTo>
                  <a:cubicBezTo>
                    <a:pt x="0" y="115348"/>
                    <a:pt x="14859" y="74581"/>
                    <a:pt x="44577" y="44767"/>
                  </a:cubicBezTo>
                  <a:cubicBezTo>
                    <a:pt x="74295" y="14954"/>
                    <a:pt x="112871" y="0"/>
                    <a:pt x="160306" y="0"/>
                  </a:cubicBezTo>
                  <a:cubicBezTo>
                    <a:pt x="187452" y="0"/>
                    <a:pt x="211836" y="5810"/>
                    <a:pt x="233458" y="17335"/>
                  </a:cubicBezTo>
                  <a:cubicBezTo>
                    <a:pt x="255079" y="28861"/>
                    <a:pt x="271272" y="45910"/>
                    <a:pt x="282130" y="68390"/>
                  </a:cubicBezTo>
                  <a:lnTo>
                    <a:pt x="225457" y="96393"/>
                  </a:lnTo>
                  <a:cubicBezTo>
                    <a:pt x="216217" y="82486"/>
                    <a:pt x="206121" y="72676"/>
                    <a:pt x="195263" y="66865"/>
                  </a:cubicBezTo>
                  <a:cubicBezTo>
                    <a:pt x="184404" y="61055"/>
                    <a:pt x="171926" y="58102"/>
                    <a:pt x="157925" y="58102"/>
                  </a:cubicBezTo>
                  <a:cubicBezTo>
                    <a:pt x="133445" y="58102"/>
                    <a:pt x="113157" y="67246"/>
                    <a:pt x="97346" y="85534"/>
                  </a:cubicBezTo>
                  <a:cubicBezTo>
                    <a:pt x="81439" y="103823"/>
                    <a:pt x="73533" y="129350"/>
                    <a:pt x="73533" y="162115"/>
                  </a:cubicBezTo>
                  <a:cubicBezTo>
                    <a:pt x="73533" y="194500"/>
                    <a:pt x="81344" y="219361"/>
                    <a:pt x="97060" y="236887"/>
                  </a:cubicBezTo>
                  <a:cubicBezTo>
                    <a:pt x="112776" y="254413"/>
                    <a:pt x="133636" y="263081"/>
                    <a:pt x="159734" y="263081"/>
                  </a:cubicBezTo>
                  <a:cubicBezTo>
                    <a:pt x="173355" y="263081"/>
                    <a:pt x="185928" y="260223"/>
                    <a:pt x="197453" y="254508"/>
                  </a:cubicBezTo>
                  <a:cubicBezTo>
                    <a:pt x="208978" y="248793"/>
                    <a:pt x="219170" y="239173"/>
                    <a:pt x="228219" y="225742"/>
                  </a:cubicBezTo>
                  <a:lnTo>
                    <a:pt x="284036" y="25708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AD9911F-CE88-3E76-AB06-A8EF73E783E6}"/>
                </a:ext>
              </a:extLst>
            </p:cNvPr>
            <p:cNvSpPr/>
            <p:nvPr/>
          </p:nvSpPr>
          <p:spPr>
            <a:xfrm>
              <a:off x="5790057" y="3023997"/>
              <a:ext cx="197262" cy="314134"/>
            </a:xfrm>
            <a:custGeom>
              <a:avLst/>
              <a:gdLst>
                <a:gd name="connsiteX0" fmla="*/ 177832 w 197262"/>
                <a:gd name="connsiteY0" fmla="*/ 70199 h 314134"/>
                <a:gd name="connsiteX1" fmla="*/ 160210 w 197262"/>
                <a:gd name="connsiteY1" fmla="*/ 64960 h 314134"/>
                <a:gd name="connsiteX2" fmla="*/ 141351 w 197262"/>
                <a:gd name="connsiteY2" fmla="*/ 62960 h 314134"/>
                <a:gd name="connsiteX3" fmla="*/ 91154 w 197262"/>
                <a:gd name="connsiteY3" fmla="*/ 90106 h 314134"/>
                <a:gd name="connsiteX4" fmla="*/ 72009 w 197262"/>
                <a:gd name="connsiteY4" fmla="*/ 161544 h 314134"/>
                <a:gd name="connsiteX5" fmla="*/ 72009 w 197262"/>
                <a:gd name="connsiteY5" fmla="*/ 314134 h 314134"/>
                <a:gd name="connsiteX6" fmla="*/ 0 w 197262"/>
                <a:gd name="connsiteY6" fmla="*/ 314134 h 314134"/>
                <a:gd name="connsiteX7" fmla="*/ 0 w 197262"/>
                <a:gd name="connsiteY7" fmla="*/ 5334 h 314134"/>
                <a:gd name="connsiteX8" fmla="*/ 72009 w 197262"/>
                <a:gd name="connsiteY8" fmla="*/ 5334 h 314134"/>
                <a:gd name="connsiteX9" fmla="*/ 72009 w 197262"/>
                <a:gd name="connsiteY9" fmla="*/ 61150 h 314134"/>
                <a:gd name="connsiteX10" fmla="*/ 73247 w 197262"/>
                <a:gd name="connsiteY10" fmla="*/ 61150 h 314134"/>
                <a:gd name="connsiteX11" fmla="*/ 105251 w 197262"/>
                <a:gd name="connsiteY11" fmla="*/ 15811 h 314134"/>
                <a:gd name="connsiteX12" fmla="*/ 154114 w 197262"/>
                <a:gd name="connsiteY12" fmla="*/ 0 h 314134"/>
                <a:gd name="connsiteX13" fmla="*/ 175831 w 197262"/>
                <a:gd name="connsiteY13" fmla="*/ 1810 h 314134"/>
                <a:gd name="connsiteX14" fmla="*/ 197263 w 197262"/>
                <a:gd name="connsiteY14" fmla="*/ 8763 h 314134"/>
                <a:gd name="connsiteX15" fmla="*/ 177832 w 197262"/>
                <a:gd name="connsiteY15" fmla="*/ 70199 h 31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7262" h="314134">
                  <a:moveTo>
                    <a:pt x="177832" y="70199"/>
                  </a:moveTo>
                  <a:cubicBezTo>
                    <a:pt x="172021" y="68008"/>
                    <a:pt x="166116" y="66199"/>
                    <a:pt x="160210" y="64960"/>
                  </a:cubicBezTo>
                  <a:cubicBezTo>
                    <a:pt x="154305" y="63627"/>
                    <a:pt x="148018" y="62960"/>
                    <a:pt x="141351" y="62960"/>
                  </a:cubicBezTo>
                  <a:cubicBezTo>
                    <a:pt x="120682" y="62960"/>
                    <a:pt x="103918" y="72009"/>
                    <a:pt x="91154" y="90106"/>
                  </a:cubicBezTo>
                  <a:cubicBezTo>
                    <a:pt x="78391" y="108204"/>
                    <a:pt x="72009" y="132016"/>
                    <a:pt x="72009" y="161544"/>
                  </a:cubicBezTo>
                  <a:lnTo>
                    <a:pt x="72009" y="314134"/>
                  </a:lnTo>
                  <a:lnTo>
                    <a:pt x="0" y="314134"/>
                  </a:lnTo>
                  <a:lnTo>
                    <a:pt x="0" y="5334"/>
                  </a:lnTo>
                  <a:lnTo>
                    <a:pt x="72009" y="5334"/>
                  </a:lnTo>
                  <a:lnTo>
                    <a:pt x="72009" y="61150"/>
                  </a:lnTo>
                  <a:lnTo>
                    <a:pt x="73247" y="61150"/>
                  </a:lnTo>
                  <a:cubicBezTo>
                    <a:pt x="80486" y="41434"/>
                    <a:pt x="91154" y="26289"/>
                    <a:pt x="105251" y="15811"/>
                  </a:cubicBezTo>
                  <a:cubicBezTo>
                    <a:pt x="119348" y="5239"/>
                    <a:pt x="135636" y="0"/>
                    <a:pt x="154114" y="0"/>
                  </a:cubicBezTo>
                  <a:cubicBezTo>
                    <a:pt x="161925" y="0"/>
                    <a:pt x="169164" y="571"/>
                    <a:pt x="175831" y="1810"/>
                  </a:cubicBezTo>
                  <a:cubicBezTo>
                    <a:pt x="182499" y="3048"/>
                    <a:pt x="189547" y="5334"/>
                    <a:pt x="197263" y="8763"/>
                  </a:cubicBezTo>
                  <a:lnTo>
                    <a:pt x="177832" y="701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D933645-2A2E-2A11-6FB6-7144C41EBA3E}"/>
                </a:ext>
              </a:extLst>
            </p:cNvPr>
            <p:cNvSpPr/>
            <p:nvPr/>
          </p:nvSpPr>
          <p:spPr>
            <a:xfrm>
              <a:off x="6004274" y="3021996"/>
              <a:ext cx="322611" cy="323278"/>
            </a:xfrm>
            <a:custGeom>
              <a:avLst/>
              <a:gdLst>
                <a:gd name="connsiteX0" fmla="*/ 160020 w 322611"/>
                <a:gd name="connsiteY0" fmla="*/ 323279 h 323278"/>
                <a:gd name="connsiteX1" fmla="*/ 43244 w 322611"/>
                <a:gd name="connsiteY1" fmla="*/ 280130 h 323278"/>
                <a:gd name="connsiteX2" fmla="*/ 0 w 322611"/>
                <a:gd name="connsiteY2" fmla="*/ 164021 h 323278"/>
                <a:gd name="connsiteX3" fmla="*/ 45815 w 322611"/>
                <a:gd name="connsiteY3" fmla="*/ 45053 h 323278"/>
                <a:gd name="connsiteX4" fmla="*/ 164306 w 322611"/>
                <a:gd name="connsiteY4" fmla="*/ 0 h 323278"/>
                <a:gd name="connsiteX5" fmla="*/ 280225 w 322611"/>
                <a:gd name="connsiteY5" fmla="*/ 44291 h 323278"/>
                <a:gd name="connsiteX6" fmla="*/ 322612 w 322611"/>
                <a:gd name="connsiteY6" fmla="*/ 158877 h 323278"/>
                <a:gd name="connsiteX7" fmla="*/ 278035 w 322611"/>
                <a:gd name="connsiteY7" fmla="*/ 276892 h 323278"/>
                <a:gd name="connsiteX8" fmla="*/ 160020 w 322611"/>
                <a:gd name="connsiteY8" fmla="*/ 323279 h 323278"/>
                <a:gd name="connsiteX9" fmla="*/ 162687 w 322611"/>
                <a:gd name="connsiteY9" fmla="*/ 265081 h 323278"/>
                <a:gd name="connsiteX10" fmla="*/ 226124 w 322611"/>
                <a:gd name="connsiteY10" fmla="*/ 236696 h 323278"/>
                <a:gd name="connsiteX11" fmla="*/ 248603 w 322611"/>
                <a:gd name="connsiteY11" fmla="*/ 160687 h 323278"/>
                <a:gd name="connsiteX12" fmla="*/ 226028 w 322611"/>
                <a:gd name="connsiteY12" fmla="*/ 86487 h 323278"/>
                <a:gd name="connsiteX13" fmla="*/ 162401 w 322611"/>
                <a:gd name="connsiteY13" fmla="*/ 58484 h 323278"/>
                <a:gd name="connsiteX14" fmla="*/ 97727 w 322611"/>
                <a:gd name="connsiteY14" fmla="*/ 87440 h 323278"/>
                <a:gd name="connsiteX15" fmla="*/ 73438 w 322611"/>
                <a:gd name="connsiteY15" fmla="*/ 162497 h 323278"/>
                <a:gd name="connsiteX16" fmla="*/ 97441 w 322611"/>
                <a:gd name="connsiteY16" fmla="*/ 237554 h 323278"/>
                <a:gd name="connsiteX17" fmla="*/ 162687 w 322611"/>
                <a:gd name="connsiteY17" fmla="*/ 265081 h 32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611" h="323278">
                  <a:moveTo>
                    <a:pt x="160020" y="323279"/>
                  </a:moveTo>
                  <a:cubicBezTo>
                    <a:pt x="110966" y="323279"/>
                    <a:pt x="72009" y="308896"/>
                    <a:pt x="43244" y="280130"/>
                  </a:cubicBezTo>
                  <a:cubicBezTo>
                    <a:pt x="14383" y="251365"/>
                    <a:pt x="0" y="212693"/>
                    <a:pt x="0" y="164021"/>
                  </a:cubicBezTo>
                  <a:cubicBezTo>
                    <a:pt x="191" y="114776"/>
                    <a:pt x="15526" y="75152"/>
                    <a:pt x="45815" y="45053"/>
                  </a:cubicBezTo>
                  <a:cubicBezTo>
                    <a:pt x="76200" y="15050"/>
                    <a:pt x="115633" y="0"/>
                    <a:pt x="164306" y="0"/>
                  </a:cubicBezTo>
                  <a:cubicBezTo>
                    <a:pt x="213360" y="0"/>
                    <a:pt x="252032" y="14764"/>
                    <a:pt x="280225" y="44291"/>
                  </a:cubicBezTo>
                  <a:cubicBezTo>
                    <a:pt x="308420" y="73819"/>
                    <a:pt x="322612" y="112014"/>
                    <a:pt x="322612" y="158877"/>
                  </a:cubicBezTo>
                  <a:cubicBezTo>
                    <a:pt x="322612" y="206693"/>
                    <a:pt x="307753" y="246031"/>
                    <a:pt x="278035" y="276892"/>
                  </a:cubicBezTo>
                  <a:cubicBezTo>
                    <a:pt x="248126" y="307848"/>
                    <a:pt x="208883" y="323279"/>
                    <a:pt x="160020" y="323279"/>
                  </a:cubicBezTo>
                  <a:close/>
                  <a:moveTo>
                    <a:pt x="162687" y="265081"/>
                  </a:moveTo>
                  <a:cubicBezTo>
                    <a:pt x="190024" y="265081"/>
                    <a:pt x="211169" y="255651"/>
                    <a:pt x="226124" y="236696"/>
                  </a:cubicBezTo>
                  <a:cubicBezTo>
                    <a:pt x="241078" y="217837"/>
                    <a:pt x="248603" y="192500"/>
                    <a:pt x="248603" y="160687"/>
                  </a:cubicBezTo>
                  <a:cubicBezTo>
                    <a:pt x="248603" y="129921"/>
                    <a:pt x="241078" y="105251"/>
                    <a:pt x="226028" y="86487"/>
                  </a:cubicBezTo>
                  <a:cubicBezTo>
                    <a:pt x="210979" y="67818"/>
                    <a:pt x="189738" y="58484"/>
                    <a:pt x="162401" y="58484"/>
                  </a:cubicBezTo>
                  <a:cubicBezTo>
                    <a:pt x="135446" y="58484"/>
                    <a:pt x="113919" y="68104"/>
                    <a:pt x="97727" y="87440"/>
                  </a:cubicBezTo>
                  <a:cubicBezTo>
                    <a:pt x="81534" y="106775"/>
                    <a:pt x="73438" y="131731"/>
                    <a:pt x="73438" y="162497"/>
                  </a:cubicBezTo>
                  <a:cubicBezTo>
                    <a:pt x="73438" y="194215"/>
                    <a:pt x="81439" y="219266"/>
                    <a:pt x="97441" y="237554"/>
                  </a:cubicBezTo>
                  <a:cubicBezTo>
                    <a:pt x="113443" y="255937"/>
                    <a:pt x="135160" y="265081"/>
                    <a:pt x="162687" y="2650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2B19857-B022-9C50-3B75-76D57393B674}"/>
                </a:ext>
              </a:extLst>
            </p:cNvPr>
            <p:cNvSpPr/>
            <p:nvPr/>
          </p:nvSpPr>
          <p:spPr>
            <a:xfrm>
              <a:off x="6365557" y="3022187"/>
              <a:ext cx="237934" cy="323087"/>
            </a:xfrm>
            <a:custGeom>
              <a:avLst/>
              <a:gdLst>
                <a:gd name="connsiteX0" fmla="*/ 0 w 237934"/>
                <a:gd name="connsiteY0" fmla="*/ 266414 h 323087"/>
                <a:gd name="connsiteX1" fmla="*/ 43434 w 237934"/>
                <a:gd name="connsiteY1" fmla="*/ 227552 h 323087"/>
                <a:gd name="connsiteX2" fmla="*/ 79438 w 237934"/>
                <a:gd name="connsiteY2" fmla="*/ 259366 h 323087"/>
                <a:gd name="connsiteX3" fmla="*/ 119729 w 237934"/>
                <a:gd name="connsiteY3" fmla="*/ 268891 h 323087"/>
                <a:gd name="connsiteX4" fmla="*/ 156781 w 237934"/>
                <a:gd name="connsiteY4" fmla="*/ 258794 h 323087"/>
                <a:gd name="connsiteX5" fmla="*/ 170021 w 237934"/>
                <a:gd name="connsiteY5" fmla="*/ 230315 h 323087"/>
                <a:gd name="connsiteX6" fmla="*/ 157543 w 237934"/>
                <a:gd name="connsiteY6" fmla="*/ 205169 h 323087"/>
                <a:gd name="connsiteX7" fmla="*/ 120301 w 237934"/>
                <a:gd name="connsiteY7" fmla="*/ 190500 h 323087"/>
                <a:gd name="connsiteX8" fmla="*/ 35719 w 237934"/>
                <a:gd name="connsiteY8" fmla="*/ 156019 h 323087"/>
                <a:gd name="connsiteX9" fmla="*/ 11716 w 237934"/>
                <a:gd name="connsiteY9" fmla="*/ 96774 h 323087"/>
                <a:gd name="connsiteX10" fmla="*/ 44291 w 237934"/>
                <a:gd name="connsiteY10" fmla="*/ 25813 h 323087"/>
                <a:gd name="connsiteX11" fmla="*/ 126301 w 237934"/>
                <a:gd name="connsiteY11" fmla="*/ 0 h 323087"/>
                <a:gd name="connsiteX12" fmla="*/ 185356 w 237934"/>
                <a:gd name="connsiteY12" fmla="*/ 11144 h 323087"/>
                <a:gd name="connsiteX13" fmla="*/ 230314 w 237934"/>
                <a:gd name="connsiteY13" fmla="*/ 44863 h 323087"/>
                <a:gd name="connsiteX14" fmla="*/ 188404 w 237934"/>
                <a:gd name="connsiteY14" fmla="*/ 82867 h 323087"/>
                <a:gd name="connsiteX15" fmla="*/ 159639 w 237934"/>
                <a:gd name="connsiteY15" fmla="*/ 61150 h 323087"/>
                <a:gd name="connsiteX16" fmla="*/ 124206 w 237934"/>
                <a:gd name="connsiteY16" fmla="*/ 53911 h 323087"/>
                <a:gd name="connsiteX17" fmla="*/ 90773 w 237934"/>
                <a:gd name="connsiteY17" fmla="*/ 63532 h 323087"/>
                <a:gd name="connsiteX18" fmla="*/ 79343 w 237934"/>
                <a:gd name="connsiteY18" fmla="*/ 88582 h 323087"/>
                <a:gd name="connsiteX19" fmla="*/ 91250 w 237934"/>
                <a:gd name="connsiteY19" fmla="*/ 112109 h 323087"/>
                <a:gd name="connsiteX20" fmla="*/ 136017 w 237934"/>
                <a:gd name="connsiteY20" fmla="*/ 126873 h 323087"/>
                <a:gd name="connsiteX21" fmla="*/ 212598 w 237934"/>
                <a:gd name="connsiteY21" fmla="*/ 159734 h 323087"/>
                <a:gd name="connsiteX22" fmla="*/ 237934 w 237934"/>
                <a:gd name="connsiteY22" fmla="*/ 223647 h 323087"/>
                <a:gd name="connsiteX23" fmla="*/ 205073 w 237934"/>
                <a:gd name="connsiteY23" fmla="*/ 295656 h 323087"/>
                <a:gd name="connsiteX24" fmla="*/ 119158 w 237934"/>
                <a:gd name="connsiteY24" fmla="*/ 323088 h 323087"/>
                <a:gd name="connsiteX25" fmla="*/ 48958 w 237934"/>
                <a:gd name="connsiteY25" fmla="*/ 308610 h 323087"/>
                <a:gd name="connsiteX26" fmla="*/ 0 w 237934"/>
                <a:gd name="connsiteY26" fmla="*/ 266414 h 32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37934" h="323087">
                  <a:moveTo>
                    <a:pt x="0" y="266414"/>
                  </a:moveTo>
                  <a:lnTo>
                    <a:pt x="43434" y="227552"/>
                  </a:lnTo>
                  <a:cubicBezTo>
                    <a:pt x="54673" y="242411"/>
                    <a:pt x="66675" y="252984"/>
                    <a:pt x="79438" y="259366"/>
                  </a:cubicBezTo>
                  <a:cubicBezTo>
                    <a:pt x="92202" y="265652"/>
                    <a:pt x="105632" y="268891"/>
                    <a:pt x="119729" y="268891"/>
                  </a:cubicBezTo>
                  <a:cubicBezTo>
                    <a:pt x="135636" y="268891"/>
                    <a:pt x="147923" y="265557"/>
                    <a:pt x="156781" y="258794"/>
                  </a:cubicBezTo>
                  <a:cubicBezTo>
                    <a:pt x="165640" y="252031"/>
                    <a:pt x="170021" y="242602"/>
                    <a:pt x="170021" y="230315"/>
                  </a:cubicBezTo>
                  <a:cubicBezTo>
                    <a:pt x="170021" y="220313"/>
                    <a:pt x="165830" y="211836"/>
                    <a:pt x="157543" y="205169"/>
                  </a:cubicBezTo>
                  <a:cubicBezTo>
                    <a:pt x="149162" y="198406"/>
                    <a:pt x="136779" y="193548"/>
                    <a:pt x="120301" y="190500"/>
                  </a:cubicBezTo>
                  <a:cubicBezTo>
                    <a:pt x="79915" y="183452"/>
                    <a:pt x="51721" y="171926"/>
                    <a:pt x="35719" y="156019"/>
                  </a:cubicBezTo>
                  <a:cubicBezTo>
                    <a:pt x="19717" y="140017"/>
                    <a:pt x="11716" y="120301"/>
                    <a:pt x="11716" y="96774"/>
                  </a:cubicBezTo>
                  <a:cubicBezTo>
                    <a:pt x="11716" y="66580"/>
                    <a:pt x="22574" y="42958"/>
                    <a:pt x="44291" y="25813"/>
                  </a:cubicBezTo>
                  <a:cubicBezTo>
                    <a:pt x="66008" y="8668"/>
                    <a:pt x="93345" y="0"/>
                    <a:pt x="126301" y="0"/>
                  </a:cubicBezTo>
                  <a:cubicBezTo>
                    <a:pt x="147447" y="0"/>
                    <a:pt x="167068" y="3715"/>
                    <a:pt x="185356" y="11144"/>
                  </a:cubicBezTo>
                  <a:cubicBezTo>
                    <a:pt x="203644" y="18574"/>
                    <a:pt x="218599" y="29813"/>
                    <a:pt x="230314" y="44863"/>
                  </a:cubicBezTo>
                  <a:lnTo>
                    <a:pt x="188404" y="82867"/>
                  </a:lnTo>
                  <a:cubicBezTo>
                    <a:pt x="179165" y="73247"/>
                    <a:pt x="169545" y="66008"/>
                    <a:pt x="159639" y="61150"/>
                  </a:cubicBezTo>
                  <a:cubicBezTo>
                    <a:pt x="149733" y="56293"/>
                    <a:pt x="137827" y="53911"/>
                    <a:pt x="124206" y="53911"/>
                  </a:cubicBezTo>
                  <a:cubicBezTo>
                    <a:pt x="109538" y="53911"/>
                    <a:pt x="98393" y="57150"/>
                    <a:pt x="90773" y="63532"/>
                  </a:cubicBezTo>
                  <a:cubicBezTo>
                    <a:pt x="83153" y="70009"/>
                    <a:pt x="79343" y="78296"/>
                    <a:pt x="79343" y="88582"/>
                  </a:cubicBezTo>
                  <a:cubicBezTo>
                    <a:pt x="79343" y="98679"/>
                    <a:pt x="83344" y="106490"/>
                    <a:pt x="91250" y="112109"/>
                  </a:cubicBezTo>
                  <a:cubicBezTo>
                    <a:pt x="99155" y="117729"/>
                    <a:pt x="114109" y="122682"/>
                    <a:pt x="136017" y="126873"/>
                  </a:cubicBezTo>
                  <a:cubicBezTo>
                    <a:pt x="170212" y="132683"/>
                    <a:pt x="195739" y="143637"/>
                    <a:pt x="212598" y="159734"/>
                  </a:cubicBezTo>
                  <a:cubicBezTo>
                    <a:pt x="229457" y="175831"/>
                    <a:pt x="237934" y="197072"/>
                    <a:pt x="237934" y="223647"/>
                  </a:cubicBezTo>
                  <a:cubicBezTo>
                    <a:pt x="237934" y="253365"/>
                    <a:pt x="226981" y="277368"/>
                    <a:pt x="205073" y="295656"/>
                  </a:cubicBezTo>
                  <a:cubicBezTo>
                    <a:pt x="183166" y="313944"/>
                    <a:pt x="154496" y="323088"/>
                    <a:pt x="119158" y="323088"/>
                  </a:cubicBezTo>
                  <a:cubicBezTo>
                    <a:pt x="93440" y="323088"/>
                    <a:pt x="70009" y="318230"/>
                    <a:pt x="48958" y="308610"/>
                  </a:cubicBezTo>
                  <a:cubicBezTo>
                    <a:pt x="27718" y="298990"/>
                    <a:pt x="11430" y="284893"/>
                    <a:pt x="0" y="2664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0258E8-5ACC-998D-FF28-86B9188CD14D}"/>
                </a:ext>
              </a:extLst>
            </p:cNvPr>
            <p:cNvSpPr/>
            <p:nvPr/>
          </p:nvSpPr>
          <p:spPr>
            <a:xfrm>
              <a:off x="6654831" y="3021996"/>
              <a:ext cx="322611" cy="323278"/>
            </a:xfrm>
            <a:custGeom>
              <a:avLst/>
              <a:gdLst>
                <a:gd name="connsiteX0" fmla="*/ 160020 w 322611"/>
                <a:gd name="connsiteY0" fmla="*/ 323279 h 323278"/>
                <a:gd name="connsiteX1" fmla="*/ 43244 w 322611"/>
                <a:gd name="connsiteY1" fmla="*/ 280130 h 323278"/>
                <a:gd name="connsiteX2" fmla="*/ 0 w 322611"/>
                <a:gd name="connsiteY2" fmla="*/ 164021 h 323278"/>
                <a:gd name="connsiteX3" fmla="*/ 45815 w 322611"/>
                <a:gd name="connsiteY3" fmla="*/ 45053 h 323278"/>
                <a:gd name="connsiteX4" fmla="*/ 164306 w 322611"/>
                <a:gd name="connsiteY4" fmla="*/ 0 h 323278"/>
                <a:gd name="connsiteX5" fmla="*/ 280225 w 322611"/>
                <a:gd name="connsiteY5" fmla="*/ 44291 h 323278"/>
                <a:gd name="connsiteX6" fmla="*/ 322612 w 322611"/>
                <a:gd name="connsiteY6" fmla="*/ 158877 h 323278"/>
                <a:gd name="connsiteX7" fmla="*/ 278035 w 322611"/>
                <a:gd name="connsiteY7" fmla="*/ 276892 h 323278"/>
                <a:gd name="connsiteX8" fmla="*/ 160020 w 322611"/>
                <a:gd name="connsiteY8" fmla="*/ 323279 h 323278"/>
                <a:gd name="connsiteX9" fmla="*/ 162782 w 322611"/>
                <a:gd name="connsiteY9" fmla="*/ 265081 h 323278"/>
                <a:gd name="connsiteX10" fmla="*/ 226219 w 322611"/>
                <a:gd name="connsiteY10" fmla="*/ 236696 h 323278"/>
                <a:gd name="connsiteX11" fmla="*/ 248698 w 322611"/>
                <a:gd name="connsiteY11" fmla="*/ 160687 h 323278"/>
                <a:gd name="connsiteX12" fmla="*/ 226124 w 322611"/>
                <a:gd name="connsiteY12" fmla="*/ 86487 h 323278"/>
                <a:gd name="connsiteX13" fmla="*/ 162496 w 322611"/>
                <a:gd name="connsiteY13" fmla="*/ 58484 h 323278"/>
                <a:gd name="connsiteX14" fmla="*/ 97822 w 322611"/>
                <a:gd name="connsiteY14" fmla="*/ 87440 h 323278"/>
                <a:gd name="connsiteX15" fmla="*/ 73533 w 322611"/>
                <a:gd name="connsiteY15" fmla="*/ 162497 h 323278"/>
                <a:gd name="connsiteX16" fmla="*/ 97536 w 322611"/>
                <a:gd name="connsiteY16" fmla="*/ 237554 h 323278"/>
                <a:gd name="connsiteX17" fmla="*/ 162782 w 322611"/>
                <a:gd name="connsiteY17" fmla="*/ 265081 h 32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611" h="323278">
                  <a:moveTo>
                    <a:pt x="160020" y="323279"/>
                  </a:moveTo>
                  <a:cubicBezTo>
                    <a:pt x="110966" y="323279"/>
                    <a:pt x="72009" y="308896"/>
                    <a:pt x="43244" y="280130"/>
                  </a:cubicBezTo>
                  <a:cubicBezTo>
                    <a:pt x="14383" y="251365"/>
                    <a:pt x="0" y="212693"/>
                    <a:pt x="0" y="164021"/>
                  </a:cubicBezTo>
                  <a:cubicBezTo>
                    <a:pt x="191" y="114776"/>
                    <a:pt x="15526" y="75152"/>
                    <a:pt x="45815" y="45053"/>
                  </a:cubicBezTo>
                  <a:cubicBezTo>
                    <a:pt x="76200" y="15050"/>
                    <a:pt x="115633" y="0"/>
                    <a:pt x="164306" y="0"/>
                  </a:cubicBezTo>
                  <a:cubicBezTo>
                    <a:pt x="213360" y="0"/>
                    <a:pt x="252032" y="14764"/>
                    <a:pt x="280225" y="44291"/>
                  </a:cubicBezTo>
                  <a:cubicBezTo>
                    <a:pt x="308420" y="73819"/>
                    <a:pt x="322612" y="112014"/>
                    <a:pt x="322612" y="158877"/>
                  </a:cubicBezTo>
                  <a:cubicBezTo>
                    <a:pt x="322612" y="206693"/>
                    <a:pt x="307753" y="246031"/>
                    <a:pt x="278035" y="276892"/>
                  </a:cubicBezTo>
                  <a:cubicBezTo>
                    <a:pt x="248221" y="307848"/>
                    <a:pt x="208883" y="323279"/>
                    <a:pt x="160020" y="323279"/>
                  </a:cubicBezTo>
                  <a:close/>
                  <a:moveTo>
                    <a:pt x="162782" y="265081"/>
                  </a:moveTo>
                  <a:cubicBezTo>
                    <a:pt x="190119" y="265081"/>
                    <a:pt x="211265" y="255651"/>
                    <a:pt x="226219" y="236696"/>
                  </a:cubicBezTo>
                  <a:cubicBezTo>
                    <a:pt x="241173" y="217837"/>
                    <a:pt x="248698" y="192500"/>
                    <a:pt x="248698" y="160687"/>
                  </a:cubicBezTo>
                  <a:cubicBezTo>
                    <a:pt x="248698" y="129921"/>
                    <a:pt x="241173" y="105251"/>
                    <a:pt x="226124" y="86487"/>
                  </a:cubicBezTo>
                  <a:cubicBezTo>
                    <a:pt x="211074" y="67818"/>
                    <a:pt x="189833" y="58484"/>
                    <a:pt x="162496" y="58484"/>
                  </a:cubicBezTo>
                  <a:cubicBezTo>
                    <a:pt x="135541" y="58484"/>
                    <a:pt x="114014" y="68104"/>
                    <a:pt x="97822" y="87440"/>
                  </a:cubicBezTo>
                  <a:cubicBezTo>
                    <a:pt x="81629" y="106775"/>
                    <a:pt x="73533" y="131731"/>
                    <a:pt x="73533" y="162497"/>
                  </a:cubicBezTo>
                  <a:cubicBezTo>
                    <a:pt x="73533" y="194215"/>
                    <a:pt x="81534" y="219266"/>
                    <a:pt x="97536" y="237554"/>
                  </a:cubicBezTo>
                  <a:cubicBezTo>
                    <a:pt x="113443" y="255937"/>
                    <a:pt x="135255" y="265081"/>
                    <a:pt x="162782" y="2650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CF38FD1-2344-8801-A259-B96FFCAA9E88}"/>
                </a:ext>
              </a:extLst>
            </p:cNvPr>
            <p:cNvSpPr/>
            <p:nvPr/>
          </p:nvSpPr>
          <p:spPr>
            <a:xfrm>
              <a:off x="7005351" y="2874073"/>
              <a:ext cx="228314" cy="464057"/>
            </a:xfrm>
            <a:custGeom>
              <a:avLst/>
              <a:gdLst>
                <a:gd name="connsiteX0" fmla="*/ 198596 w 228314"/>
                <a:gd name="connsiteY0" fmla="*/ 68770 h 464057"/>
                <a:gd name="connsiteX1" fmla="*/ 182499 w 228314"/>
                <a:gd name="connsiteY1" fmla="*/ 60769 h 464057"/>
                <a:gd name="connsiteX2" fmla="*/ 164306 w 228314"/>
                <a:gd name="connsiteY2" fmla="*/ 57912 h 464057"/>
                <a:gd name="connsiteX3" fmla="*/ 134588 w 228314"/>
                <a:gd name="connsiteY3" fmla="*/ 70009 h 464057"/>
                <a:gd name="connsiteX4" fmla="*/ 124206 w 228314"/>
                <a:gd name="connsiteY4" fmla="*/ 106204 h 464057"/>
                <a:gd name="connsiteX5" fmla="*/ 124206 w 228314"/>
                <a:gd name="connsiteY5" fmla="*/ 155353 h 464057"/>
                <a:gd name="connsiteX6" fmla="*/ 195644 w 228314"/>
                <a:gd name="connsiteY6" fmla="*/ 155353 h 464057"/>
                <a:gd name="connsiteX7" fmla="*/ 195644 w 228314"/>
                <a:gd name="connsiteY7" fmla="*/ 211455 h 464057"/>
                <a:gd name="connsiteX8" fmla="*/ 124206 w 228314"/>
                <a:gd name="connsiteY8" fmla="*/ 211455 h 464057"/>
                <a:gd name="connsiteX9" fmla="*/ 124206 w 228314"/>
                <a:gd name="connsiteY9" fmla="*/ 464058 h 464057"/>
                <a:gd name="connsiteX10" fmla="*/ 52483 w 228314"/>
                <a:gd name="connsiteY10" fmla="*/ 464058 h 464057"/>
                <a:gd name="connsiteX11" fmla="*/ 52483 w 228314"/>
                <a:gd name="connsiteY11" fmla="*/ 211360 h 464057"/>
                <a:gd name="connsiteX12" fmla="*/ 0 w 228314"/>
                <a:gd name="connsiteY12" fmla="*/ 211360 h 464057"/>
                <a:gd name="connsiteX13" fmla="*/ 0 w 228314"/>
                <a:gd name="connsiteY13" fmla="*/ 155258 h 464057"/>
                <a:gd name="connsiteX14" fmla="*/ 52483 w 228314"/>
                <a:gd name="connsiteY14" fmla="*/ 155258 h 464057"/>
                <a:gd name="connsiteX15" fmla="*/ 52483 w 228314"/>
                <a:gd name="connsiteY15" fmla="*/ 105537 h 464057"/>
                <a:gd name="connsiteX16" fmla="*/ 80963 w 228314"/>
                <a:gd name="connsiteY16" fmla="*/ 28384 h 464057"/>
                <a:gd name="connsiteX17" fmla="*/ 161354 w 228314"/>
                <a:gd name="connsiteY17" fmla="*/ 0 h 464057"/>
                <a:gd name="connsiteX18" fmla="*/ 195739 w 228314"/>
                <a:gd name="connsiteY18" fmla="*/ 4096 h 464057"/>
                <a:gd name="connsiteX19" fmla="*/ 228314 w 228314"/>
                <a:gd name="connsiteY19" fmla="*/ 16573 h 464057"/>
                <a:gd name="connsiteX20" fmla="*/ 198596 w 228314"/>
                <a:gd name="connsiteY20" fmla="*/ 68770 h 464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314" h="464057">
                  <a:moveTo>
                    <a:pt x="198596" y="68770"/>
                  </a:moveTo>
                  <a:cubicBezTo>
                    <a:pt x="193357" y="65341"/>
                    <a:pt x="188023" y="62674"/>
                    <a:pt x="182499" y="60769"/>
                  </a:cubicBezTo>
                  <a:cubicBezTo>
                    <a:pt x="176974" y="58864"/>
                    <a:pt x="170879" y="57912"/>
                    <a:pt x="164306" y="57912"/>
                  </a:cubicBezTo>
                  <a:cubicBezTo>
                    <a:pt x="151447" y="57912"/>
                    <a:pt x="141541" y="61913"/>
                    <a:pt x="134588" y="70009"/>
                  </a:cubicBezTo>
                  <a:cubicBezTo>
                    <a:pt x="127635" y="78010"/>
                    <a:pt x="124206" y="90106"/>
                    <a:pt x="124206" y="106204"/>
                  </a:cubicBezTo>
                  <a:lnTo>
                    <a:pt x="124206" y="155353"/>
                  </a:lnTo>
                  <a:lnTo>
                    <a:pt x="195644" y="155353"/>
                  </a:lnTo>
                  <a:lnTo>
                    <a:pt x="195644" y="211455"/>
                  </a:lnTo>
                  <a:lnTo>
                    <a:pt x="124206" y="211455"/>
                  </a:lnTo>
                  <a:lnTo>
                    <a:pt x="124206" y="464058"/>
                  </a:lnTo>
                  <a:lnTo>
                    <a:pt x="52483" y="464058"/>
                  </a:lnTo>
                  <a:lnTo>
                    <a:pt x="52483" y="211360"/>
                  </a:lnTo>
                  <a:lnTo>
                    <a:pt x="0" y="211360"/>
                  </a:lnTo>
                  <a:lnTo>
                    <a:pt x="0" y="155258"/>
                  </a:lnTo>
                  <a:lnTo>
                    <a:pt x="52483" y="155258"/>
                  </a:lnTo>
                  <a:lnTo>
                    <a:pt x="52483" y="105537"/>
                  </a:lnTo>
                  <a:cubicBezTo>
                    <a:pt x="52483" y="72962"/>
                    <a:pt x="62008" y="47244"/>
                    <a:pt x="80963" y="28384"/>
                  </a:cubicBezTo>
                  <a:cubicBezTo>
                    <a:pt x="99917" y="9525"/>
                    <a:pt x="126682" y="0"/>
                    <a:pt x="161354" y="0"/>
                  </a:cubicBezTo>
                  <a:cubicBezTo>
                    <a:pt x="173164" y="0"/>
                    <a:pt x="184690" y="1333"/>
                    <a:pt x="195739" y="4096"/>
                  </a:cubicBezTo>
                  <a:cubicBezTo>
                    <a:pt x="206788" y="6763"/>
                    <a:pt x="217646" y="10954"/>
                    <a:pt x="228314" y="16573"/>
                  </a:cubicBezTo>
                  <a:lnTo>
                    <a:pt x="198596" y="687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E3C9592-C598-B93C-B685-EF6F3D4C5426}"/>
                </a:ext>
              </a:extLst>
            </p:cNvPr>
            <p:cNvSpPr/>
            <p:nvPr/>
          </p:nvSpPr>
          <p:spPr>
            <a:xfrm>
              <a:off x="7197756" y="2941034"/>
              <a:ext cx="215836" cy="404240"/>
            </a:xfrm>
            <a:custGeom>
              <a:avLst/>
              <a:gdLst>
                <a:gd name="connsiteX0" fmla="*/ 215836 w 215836"/>
                <a:gd name="connsiteY0" fmla="*/ 382524 h 404240"/>
                <a:gd name="connsiteX1" fmla="*/ 184309 w 215836"/>
                <a:gd name="connsiteY1" fmla="*/ 398335 h 404240"/>
                <a:gd name="connsiteX2" fmla="*/ 142875 w 215836"/>
                <a:gd name="connsiteY2" fmla="*/ 404241 h 404240"/>
                <a:gd name="connsiteX3" fmla="*/ 74485 w 215836"/>
                <a:gd name="connsiteY3" fmla="*/ 381000 h 404240"/>
                <a:gd name="connsiteX4" fmla="*/ 51530 w 215836"/>
                <a:gd name="connsiteY4" fmla="*/ 313182 h 404240"/>
                <a:gd name="connsiteX5" fmla="*/ 51530 w 215836"/>
                <a:gd name="connsiteY5" fmla="*/ 144399 h 404240"/>
                <a:gd name="connsiteX6" fmla="*/ 0 w 215836"/>
                <a:gd name="connsiteY6" fmla="*/ 144399 h 404240"/>
                <a:gd name="connsiteX7" fmla="*/ 0 w 215836"/>
                <a:gd name="connsiteY7" fmla="*/ 88297 h 404240"/>
                <a:gd name="connsiteX8" fmla="*/ 51530 w 215836"/>
                <a:gd name="connsiteY8" fmla="*/ 88297 h 404240"/>
                <a:gd name="connsiteX9" fmla="*/ 51530 w 215836"/>
                <a:gd name="connsiteY9" fmla="*/ 12668 h 404240"/>
                <a:gd name="connsiteX10" fmla="*/ 123539 w 215836"/>
                <a:gd name="connsiteY10" fmla="*/ 0 h 404240"/>
                <a:gd name="connsiteX11" fmla="*/ 123539 w 215836"/>
                <a:gd name="connsiteY11" fmla="*/ 88297 h 404240"/>
                <a:gd name="connsiteX12" fmla="*/ 202216 w 215836"/>
                <a:gd name="connsiteY12" fmla="*/ 88297 h 404240"/>
                <a:gd name="connsiteX13" fmla="*/ 202216 w 215836"/>
                <a:gd name="connsiteY13" fmla="*/ 144399 h 404240"/>
                <a:gd name="connsiteX14" fmla="*/ 123539 w 215836"/>
                <a:gd name="connsiteY14" fmla="*/ 144399 h 404240"/>
                <a:gd name="connsiteX15" fmla="*/ 123539 w 215836"/>
                <a:gd name="connsiteY15" fmla="*/ 302990 h 404240"/>
                <a:gd name="connsiteX16" fmla="*/ 132588 w 215836"/>
                <a:gd name="connsiteY16" fmla="*/ 336328 h 404240"/>
                <a:gd name="connsiteX17" fmla="*/ 157924 w 215836"/>
                <a:gd name="connsiteY17" fmla="*/ 346996 h 404240"/>
                <a:gd name="connsiteX18" fmla="*/ 174784 w 215836"/>
                <a:gd name="connsiteY18" fmla="*/ 343948 h 404240"/>
                <a:gd name="connsiteX19" fmla="*/ 193453 w 215836"/>
                <a:gd name="connsiteY19" fmla="*/ 333661 h 404240"/>
                <a:gd name="connsiteX20" fmla="*/ 215836 w 215836"/>
                <a:gd name="connsiteY20" fmla="*/ 382524 h 40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5836" h="404240">
                  <a:moveTo>
                    <a:pt x="215836" y="382524"/>
                  </a:moveTo>
                  <a:cubicBezTo>
                    <a:pt x="207550" y="389191"/>
                    <a:pt x="197072" y="394430"/>
                    <a:pt x="184309" y="398335"/>
                  </a:cubicBezTo>
                  <a:cubicBezTo>
                    <a:pt x="171545" y="402241"/>
                    <a:pt x="157734" y="404241"/>
                    <a:pt x="142875" y="404241"/>
                  </a:cubicBezTo>
                  <a:cubicBezTo>
                    <a:pt x="112490" y="404241"/>
                    <a:pt x="89725" y="396526"/>
                    <a:pt x="74485" y="381000"/>
                  </a:cubicBezTo>
                  <a:cubicBezTo>
                    <a:pt x="59246" y="365570"/>
                    <a:pt x="51530" y="342900"/>
                    <a:pt x="51530" y="313182"/>
                  </a:cubicBezTo>
                  <a:lnTo>
                    <a:pt x="51530" y="144399"/>
                  </a:lnTo>
                  <a:lnTo>
                    <a:pt x="0" y="144399"/>
                  </a:lnTo>
                  <a:lnTo>
                    <a:pt x="0" y="88297"/>
                  </a:lnTo>
                  <a:lnTo>
                    <a:pt x="51530" y="88297"/>
                  </a:lnTo>
                  <a:lnTo>
                    <a:pt x="51530" y="12668"/>
                  </a:lnTo>
                  <a:lnTo>
                    <a:pt x="123539" y="0"/>
                  </a:lnTo>
                  <a:lnTo>
                    <a:pt x="123539" y="88297"/>
                  </a:lnTo>
                  <a:lnTo>
                    <a:pt x="202216" y="88297"/>
                  </a:lnTo>
                  <a:lnTo>
                    <a:pt x="202216" y="144399"/>
                  </a:lnTo>
                  <a:lnTo>
                    <a:pt x="123539" y="144399"/>
                  </a:lnTo>
                  <a:lnTo>
                    <a:pt x="123539" y="302990"/>
                  </a:lnTo>
                  <a:cubicBezTo>
                    <a:pt x="123539" y="318040"/>
                    <a:pt x="126587" y="329184"/>
                    <a:pt x="132588" y="336328"/>
                  </a:cubicBezTo>
                  <a:cubicBezTo>
                    <a:pt x="138589" y="343472"/>
                    <a:pt x="147066" y="346996"/>
                    <a:pt x="157924" y="346996"/>
                  </a:cubicBezTo>
                  <a:cubicBezTo>
                    <a:pt x="163544" y="346996"/>
                    <a:pt x="169164" y="345948"/>
                    <a:pt x="174784" y="343948"/>
                  </a:cubicBezTo>
                  <a:cubicBezTo>
                    <a:pt x="180403" y="341947"/>
                    <a:pt x="186595" y="338518"/>
                    <a:pt x="193453" y="333661"/>
                  </a:cubicBezTo>
                  <a:lnTo>
                    <a:pt x="215836" y="38252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09C894C-806D-2061-E0CD-5A5C5CF9F862}"/>
                </a:ext>
              </a:extLst>
            </p:cNvPr>
            <p:cNvSpPr/>
            <p:nvPr/>
          </p:nvSpPr>
          <p:spPr>
            <a:xfrm>
              <a:off x="4778406" y="3615785"/>
              <a:ext cx="295465" cy="432339"/>
            </a:xfrm>
            <a:custGeom>
              <a:avLst/>
              <a:gdLst>
                <a:gd name="connsiteX0" fmla="*/ 0 w 295465"/>
                <a:gd name="connsiteY0" fmla="*/ 432340 h 432339"/>
                <a:gd name="connsiteX1" fmla="*/ 0 w 295465"/>
                <a:gd name="connsiteY1" fmla="*/ 0 h 432339"/>
                <a:gd name="connsiteX2" fmla="*/ 142018 w 295465"/>
                <a:gd name="connsiteY2" fmla="*/ 0 h 432339"/>
                <a:gd name="connsiteX3" fmla="*/ 243650 w 295465"/>
                <a:gd name="connsiteY3" fmla="*/ 27908 h 432339"/>
                <a:gd name="connsiteX4" fmla="*/ 279178 w 295465"/>
                <a:gd name="connsiteY4" fmla="*/ 107633 h 432339"/>
                <a:gd name="connsiteX5" fmla="*/ 260033 w 295465"/>
                <a:gd name="connsiteY5" fmla="*/ 166116 h 432339"/>
                <a:gd name="connsiteX6" fmla="*/ 211074 w 295465"/>
                <a:gd name="connsiteY6" fmla="*/ 201644 h 432339"/>
                <a:gd name="connsiteX7" fmla="*/ 211074 w 295465"/>
                <a:gd name="connsiteY7" fmla="*/ 202883 h 432339"/>
                <a:gd name="connsiteX8" fmla="*/ 272891 w 295465"/>
                <a:gd name="connsiteY8" fmla="*/ 238125 h 432339"/>
                <a:gd name="connsiteX9" fmla="*/ 295466 w 295465"/>
                <a:gd name="connsiteY9" fmla="*/ 305657 h 432339"/>
                <a:gd name="connsiteX10" fmla="*/ 254794 w 295465"/>
                <a:gd name="connsiteY10" fmla="*/ 397764 h 432339"/>
                <a:gd name="connsiteX11" fmla="*/ 145923 w 295465"/>
                <a:gd name="connsiteY11" fmla="*/ 432245 h 432339"/>
                <a:gd name="connsiteX12" fmla="*/ 0 w 295465"/>
                <a:gd name="connsiteY12" fmla="*/ 432245 h 432339"/>
                <a:gd name="connsiteX13" fmla="*/ 73819 w 295465"/>
                <a:gd name="connsiteY13" fmla="*/ 60008 h 432339"/>
                <a:gd name="connsiteX14" fmla="*/ 73819 w 295465"/>
                <a:gd name="connsiteY14" fmla="*/ 181546 h 432339"/>
                <a:gd name="connsiteX15" fmla="*/ 123539 w 295465"/>
                <a:gd name="connsiteY15" fmla="*/ 181546 h 432339"/>
                <a:gd name="connsiteX16" fmla="*/ 180404 w 295465"/>
                <a:gd name="connsiteY16" fmla="*/ 164973 h 432339"/>
                <a:gd name="connsiteX17" fmla="*/ 201359 w 295465"/>
                <a:gd name="connsiteY17" fmla="*/ 116110 h 432339"/>
                <a:gd name="connsiteX18" fmla="*/ 183833 w 295465"/>
                <a:gd name="connsiteY18" fmla="*/ 74390 h 432339"/>
                <a:gd name="connsiteX19" fmla="*/ 133160 w 295465"/>
                <a:gd name="connsiteY19" fmla="*/ 60103 h 432339"/>
                <a:gd name="connsiteX20" fmla="*/ 73819 w 295465"/>
                <a:gd name="connsiteY20" fmla="*/ 60103 h 432339"/>
                <a:gd name="connsiteX21" fmla="*/ 73819 w 295465"/>
                <a:gd name="connsiteY21" fmla="*/ 240316 h 432339"/>
                <a:gd name="connsiteX22" fmla="*/ 73819 w 295465"/>
                <a:gd name="connsiteY22" fmla="*/ 372332 h 432339"/>
                <a:gd name="connsiteX23" fmla="*/ 135350 w 295465"/>
                <a:gd name="connsiteY23" fmla="*/ 372332 h 432339"/>
                <a:gd name="connsiteX24" fmla="*/ 196406 w 295465"/>
                <a:gd name="connsiteY24" fmla="*/ 354235 h 432339"/>
                <a:gd name="connsiteX25" fmla="*/ 217646 w 295465"/>
                <a:gd name="connsiteY25" fmla="*/ 304800 h 432339"/>
                <a:gd name="connsiteX26" fmla="*/ 195167 w 295465"/>
                <a:gd name="connsiteY26" fmla="*/ 256889 h 432339"/>
                <a:gd name="connsiteX27" fmla="*/ 129635 w 295465"/>
                <a:gd name="connsiteY27" fmla="*/ 240316 h 432339"/>
                <a:gd name="connsiteX28" fmla="*/ 73819 w 295465"/>
                <a:gd name="connsiteY28" fmla="*/ 240316 h 43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95465" h="432339">
                  <a:moveTo>
                    <a:pt x="0" y="432340"/>
                  </a:moveTo>
                  <a:lnTo>
                    <a:pt x="0" y="0"/>
                  </a:lnTo>
                  <a:lnTo>
                    <a:pt x="142018" y="0"/>
                  </a:lnTo>
                  <a:cubicBezTo>
                    <a:pt x="186023" y="0"/>
                    <a:pt x="219932" y="9334"/>
                    <a:pt x="243650" y="27908"/>
                  </a:cubicBezTo>
                  <a:cubicBezTo>
                    <a:pt x="267367" y="46482"/>
                    <a:pt x="279178" y="73057"/>
                    <a:pt x="279178" y="107633"/>
                  </a:cubicBezTo>
                  <a:cubicBezTo>
                    <a:pt x="279178" y="129730"/>
                    <a:pt x="272796" y="149257"/>
                    <a:pt x="260033" y="166116"/>
                  </a:cubicBezTo>
                  <a:cubicBezTo>
                    <a:pt x="247269" y="182975"/>
                    <a:pt x="230981" y="194882"/>
                    <a:pt x="211074" y="201644"/>
                  </a:cubicBezTo>
                  <a:lnTo>
                    <a:pt x="211074" y="202883"/>
                  </a:lnTo>
                  <a:cubicBezTo>
                    <a:pt x="237173" y="207740"/>
                    <a:pt x="257842" y="219456"/>
                    <a:pt x="272891" y="238125"/>
                  </a:cubicBezTo>
                  <a:cubicBezTo>
                    <a:pt x="287941" y="256794"/>
                    <a:pt x="295466" y="279368"/>
                    <a:pt x="295466" y="305657"/>
                  </a:cubicBezTo>
                  <a:cubicBezTo>
                    <a:pt x="295466" y="344043"/>
                    <a:pt x="281940" y="374713"/>
                    <a:pt x="254794" y="397764"/>
                  </a:cubicBezTo>
                  <a:cubicBezTo>
                    <a:pt x="227648" y="420814"/>
                    <a:pt x="191357" y="432245"/>
                    <a:pt x="145923" y="432245"/>
                  </a:cubicBezTo>
                  <a:lnTo>
                    <a:pt x="0" y="432245"/>
                  </a:lnTo>
                  <a:close/>
                  <a:moveTo>
                    <a:pt x="73819" y="60008"/>
                  </a:moveTo>
                  <a:lnTo>
                    <a:pt x="73819" y="181546"/>
                  </a:lnTo>
                  <a:lnTo>
                    <a:pt x="123539" y="181546"/>
                  </a:lnTo>
                  <a:cubicBezTo>
                    <a:pt x="147447" y="181546"/>
                    <a:pt x="166402" y="176022"/>
                    <a:pt x="180404" y="164973"/>
                  </a:cubicBezTo>
                  <a:cubicBezTo>
                    <a:pt x="194405" y="153924"/>
                    <a:pt x="201359" y="137636"/>
                    <a:pt x="201359" y="116110"/>
                  </a:cubicBezTo>
                  <a:cubicBezTo>
                    <a:pt x="201359" y="97822"/>
                    <a:pt x="195548" y="83915"/>
                    <a:pt x="183833" y="74390"/>
                  </a:cubicBezTo>
                  <a:cubicBezTo>
                    <a:pt x="172212" y="64865"/>
                    <a:pt x="155258" y="60103"/>
                    <a:pt x="133160" y="60103"/>
                  </a:cubicBezTo>
                  <a:lnTo>
                    <a:pt x="73819" y="60103"/>
                  </a:lnTo>
                  <a:close/>
                  <a:moveTo>
                    <a:pt x="73819" y="240316"/>
                  </a:moveTo>
                  <a:lnTo>
                    <a:pt x="73819" y="372332"/>
                  </a:lnTo>
                  <a:lnTo>
                    <a:pt x="135350" y="372332"/>
                  </a:lnTo>
                  <a:cubicBezTo>
                    <a:pt x="161925" y="372332"/>
                    <a:pt x="182213" y="366332"/>
                    <a:pt x="196406" y="354235"/>
                  </a:cubicBezTo>
                  <a:cubicBezTo>
                    <a:pt x="210598" y="342138"/>
                    <a:pt x="217646" y="325660"/>
                    <a:pt x="217646" y="304800"/>
                  </a:cubicBezTo>
                  <a:cubicBezTo>
                    <a:pt x="217646" y="283940"/>
                    <a:pt x="210122" y="267938"/>
                    <a:pt x="195167" y="256889"/>
                  </a:cubicBezTo>
                  <a:cubicBezTo>
                    <a:pt x="180213" y="245840"/>
                    <a:pt x="158306" y="240316"/>
                    <a:pt x="129635" y="240316"/>
                  </a:cubicBezTo>
                  <a:lnTo>
                    <a:pt x="73819" y="2403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D8EAF5-09AD-2C85-5423-3425CCA59219}"/>
                </a:ext>
              </a:extLst>
            </p:cNvPr>
            <p:cNvSpPr/>
            <p:nvPr/>
          </p:nvSpPr>
          <p:spPr>
            <a:xfrm>
              <a:off x="5127307" y="3739419"/>
              <a:ext cx="277082" cy="315944"/>
            </a:xfrm>
            <a:custGeom>
              <a:avLst/>
              <a:gdLst>
                <a:gd name="connsiteX0" fmla="*/ 277082 w 277082"/>
                <a:gd name="connsiteY0" fmla="*/ 308705 h 315944"/>
                <a:gd name="connsiteX1" fmla="*/ 205073 w 277082"/>
                <a:gd name="connsiteY1" fmla="*/ 308705 h 315944"/>
                <a:gd name="connsiteX2" fmla="*/ 205073 w 277082"/>
                <a:gd name="connsiteY2" fmla="*/ 266795 h 315944"/>
                <a:gd name="connsiteX3" fmla="*/ 203549 w 277082"/>
                <a:gd name="connsiteY3" fmla="*/ 266795 h 315944"/>
                <a:gd name="connsiteX4" fmla="*/ 162973 w 277082"/>
                <a:gd name="connsiteY4" fmla="*/ 302514 h 315944"/>
                <a:gd name="connsiteX5" fmla="*/ 109442 w 277082"/>
                <a:gd name="connsiteY5" fmla="*/ 315944 h 315944"/>
                <a:gd name="connsiteX6" fmla="*/ 27623 w 277082"/>
                <a:gd name="connsiteY6" fmla="*/ 283845 h 315944"/>
                <a:gd name="connsiteX7" fmla="*/ 0 w 277082"/>
                <a:gd name="connsiteY7" fmla="*/ 189929 h 315944"/>
                <a:gd name="connsiteX8" fmla="*/ 0 w 277082"/>
                <a:gd name="connsiteY8" fmla="*/ 0 h 315944"/>
                <a:gd name="connsiteX9" fmla="*/ 71723 w 277082"/>
                <a:gd name="connsiteY9" fmla="*/ 0 h 315944"/>
                <a:gd name="connsiteX10" fmla="*/ 71723 w 277082"/>
                <a:gd name="connsiteY10" fmla="*/ 180308 h 315944"/>
                <a:gd name="connsiteX11" fmla="*/ 86487 w 277082"/>
                <a:gd name="connsiteY11" fmla="*/ 238316 h 315944"/>
                <a:gd name="connsiteX12" fmla="*/ 132588 w 277082"/>
                <a:gd name="connsiteY12" fmla="*/ 257746 h 315944"/>
                <a:gd name="connsiteX13" fmla="*/ 184785 w 277082"/>
                <a:gd name="connsiteY13" fmla="*/ 234506 h 315944"/>
                <a:gd name="connsiteX14" fmla="*/ 204978 w 277082"/>
                <a:gd name="connsiteY14" fmla="*/ 176022 h 315944"/>
                <a:gd name="connsiteX15" fmla="*/ 204978 w 277082"/>
                <a:gd name="connsiteY15" fmla="*/ 0 h 315944"/>
                <a:gd name="connsiteX16" fmla="*/ 276987 w 277082"/>
                <a:gd name="connsiteY16" fmla="*/ 0 h 315944"/>
                <a:gd name="connsiteX17" fmla="*/ 276987 w 277082"/>
                <a:gd name="connsiteY17" fmla="*/ 308705 h 3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7082" h="315944">
                  <a:moveTo>
                    <a:pt x="277082" y="308705"/>
                  </a:moveTo>
                  <a:lnTo>
                    <a:pt x="205073" y="308705"/>
                  </a:lnTo>
                  <a:lnTo>
                    <a:pt x="205073" y="266795"/>
                  </a:lnTo>
                  <a:lnTo>
                    <a:pt x="203549" y="266795"/>
                  </a:lnTo>
                  <a:cubicBezTo>
                    <a:pt x="193739" y="281654"/>
                    <a:pt x="180213" y="293561"/>
                    <a:pt x="162973" y="302514"/>
                  </a:cubicBezTo>
                  <a:cubicBezTo>
                    <a:pt x="145828" y="311467"/>
                    <a:pt x="127921" y="315944"/>
                    <a:pt x="109442" y="315944"/>
                  </a:cubicBezTo>
                  <a:cubicBezTo>
                    <a:pt x="73247" y="315944"/>
                    <a:pt x="46006" y="305276"/>
                    <a:pt x="27623" y="283845"/>
                  </a:cubicBezTo>
                  <a:cubicBezTo>
                    <a:pt x="9239" y="262414"/>
                    <a:pt x="0" y="231172"/>
                    <a:pt x="0" y="189929"/>
                  </a:cubicBezTo>
                  <a:lnTo>
                    <a:pt x="0" y="0"/>
                  </a:lnTo>
                  <a:lnTo>
                    <a:pt x="71723" y="0"/>
                  </a:lnTo>
                  <a:lnTo>
                    <a:pt x="71723" y="180308"/>
                  </a:lnTo>
                  <a:cubicBezTo>
                    <a:pt x="71723" y="206026"/>
                    <a:pt x="76676" y="225362"/>
                    <a:pt x="86487" y="238316"/>
                  </a:cubicBezTo>
                  <a:cubicBezTo>
                    <a:pt x="96298" y="251270"/>
                    <a:pt x="111728" y="257746"/>
                    <a:pt x="132588" y="257746"/>
                  </a:cubicBezTo>
                  <a:cubicBezTo>
                    <a:pt x="153924" y="257746"/>
                    <a:pt x="171260" y="250031"/>
                    <a:pt x="184785" y="234506"/>
                  </a:cubicBezTo>
                  <a:cubicBezTo>
                    <a:pt x="198215" y="219075"/>
                    <a:pt x="204978" y="199549"/>
                    <a:pt x="204978" y="176022"/>
                  </a:cubicBezTo>
                  <a:lnTo>
                    <a:pt x="204978" y="0"/>
                  </a:lnTo>
                  <a:lnTo>
                    <a:pt x="276987" y="0"/>
                  </a:lnTo>
                  <a:lnTo>
                    <a:pt x="276987" y="3087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1D48DC6-29F1-E101-22A6-2A4974A86073}"/>
                </a:ext>
              </a:extLst>
            </p:cNvPr>
            <p:cNvSpPr/>
            <p:nvPr/>
          </p:nvSpPr>
          <p:spPr>
            <a:xfrm>
              <a:off x="5474112" y="3595497"/>
              <a:ext cx="89344" cy="452627"/>
            </a:xfrm>
            <a:custGeom>
              <a:avLst/>
              <a:gdLst>
                <a:gd name="connsiteX0" fmla="*/ 44387 w 89344"/>
                <a:gd name="connsiteY0" fmla="*/ 86296 h 452627"/>
                <a:gd name="connsiteX1" fmla="*/ 12383 w 89344"/>
                <a:gd name="connsiteY1" fmla="*/ 73438 h 452627"/>
                <a:gd name="connsiteX2" fmla="*/ 0 w 89344"/>
                <a:gd name="connsiteY2" fmla="*/ 42862 h 452627"/>
                <a:gd name="connsiteX3" fmla="*/ 12383 w 89344"/>
                <a:gd name="connsiteY3" fmla="*/ 12382 h 452627"/>
                <a:gd name="connsiteX4" fmla="*/ 44387 w 89344"/>
                <a:gd name="connsiteY4" fmla="*/ 0 h 452627"/>
                <a:gd name="connsiteX5" fmla="*/ 76962 w 89344"/>
                <a:gd name="connsiteY5" fmla="*/ 12382 h 452627"/>
                <a:gd name="connsiteX6" fmla="*/ 89344 w 89344"/>
                <a:gd name="connsiteY6" fmla="*/ 43148 h 452627"/>
                <a:gd name="connsiteX7" fmla="*/ 76962 w 89344"/>
                <a:gd name="connsiteY7" fmla="*/ 73914 h 452627"/>
                <a:gd name="connsiteX8" fmla="*/ 44387 w 89344"/>
                <a:gd name="connsiteY8" fmla="*/ 86296 h 452627"/>
                <a:gd name="connsiteX9" fmla="*/ 80296 w 89344"/>
                <a:gd name="connsiteY9" fmla="*/ 452628 h 452627"/>
                <a:gd name="connsiteX10" fmla="*/ 8287 w 89344"/>
                <a:gd name="connsiteY10" fmla="*/ 452628 h 452627"/>
                <a:gd name="connsiteX11" fmla="*/ 8287 w 89344"/>
                <a:gd name="connsiteY11" fmla="*/ 143923 h 452627"/>
                <a:gd name="connsiteX12" fmla="*/ 80296 w 89344"/>
                <a:gd name="connsiteY12" fmla="*/ 143923 h 452627"/>
                <a:gd name="connsiteX13" fmla="*/ 80296 w 89344"/>
                <a:gd name="connsiteY13" fmla="*/ 452628 h 452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44" h="452627">
                  <a:moveTo>
                    <a:pt x="44387" y="86296"/>
                  </a:moveTo>
                  <a:cubicBezTo>
                    <a:pt x="31337" y="86296"/>
                    <a:pt x="20669" y="82010"/>
                    <a:pt x="12383" y="73438"/>
                  </a:cubicBezTo>
                  <a:cubicBezTo>
                    <a:pt x="4191" y="64865"/>
                    <a:pt x="0" y="54673"/>
                    <a:pt x="0" y="42862"/>
                  </a:cubicBezTo>
                  <a:cubicBezTo>
                    <a:pt x="0" y="30766"/>
                    <a:pt x="4096" y="20669"/>
                    <a:pt x="12383" y="12382"/>
                  </a:cubicBezTo>
                  <a:cubicBezTo>
                    <a:pt x="20574" y="4191"/>
                    <a:pt x="31242" y="0"/>
                    <a:pt x="44387" y="0"/>
                  </a:cubicBezTo>
                  <a:cubicBezTo>
                    <a:pt x="57817" y="0"/>
                    <a:pt x="68675" y="4096"/>
                    <a:pt x="76962" y="12382"/>
                  </a:cubicBezTo>
                  <a:cubicBezTo>
                    <a:pt x="85154" y="20669"/>
                    <a:pt x="89344" y="30861"/>
                    <a:pt x="89344" y="43148"/>
                  </a:cubicBezTo>
                  <a:cubicBezTo>
                    <a:pt x="89344" y="55435"/>
                    <a:pt x="85249" y="65627"/>
                    <a:pt x="76962" y="73914"/>
                  </a:cubicBezTo>
                  <a:cubicBezTo>
                    <a:pt x="68675" y="82201"/>
                    <a:pt x="57817" y="86296"/>
                    <a:pt x="44387" y="86296"/>
                  </a:cubicBezTo>
                  <a:close/>
                  <a:moveTo>
                    <a:pt x="80296" y="452628"/>
                  </a:moveTo>
                  <a:lnTo>
                    <a:pt x="8287" y="452628"/>
                  </a:lnTo>
                  <a:lnTo>
                    <a:pt x="8287" y="143923"/>
                  </a:lnTo>
                  <a:lnTo>
                    <a:pt x="80296" y="143923"/>
                  </a:lnTo>
                  <a:lnTo>
                    <a:pt x="80296" y="45262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4ED9001-40D4-230C-B4DF-5A682FCB9026}"/>
                </a:ext>
              </a:extLst>
            </p:cNvPr>
            <p:cNvSpPr/>
            <p:nvPr/>
          </p:nvSpPr>
          <p:spPr>
            <a:xfrm>
              <a:off x="5632608" y="3591115"/>
              <a:ext cx="72009" cy="457009"/>
            </a:xfrm>
            <a:custGeom>
              <a:avLst/>
              <a:gdLst>
                <a:gd name="connsiteX0" fmla="*/ 0 w 72009"/>
                <a:gd name="connsiteY0" fmla="*/ 457010 h 457009"/>
                <a:gd name="connsiteX1" fmla="*/ 0 w 72009"/>
                <a:gd name="connsiteY1" fmla="*/ 0 h 457009"/>
                <a:gd name="connsiteX2" fmla="*/ 72009 w 72009"/>
                <a:gd name="connsiteY2" fmla="*/ 0 h 457009"/>
                <a:gd name="connsiteX3" fmla="*/ 72009 w 72009"/>
                <a:gd name="connsiteY3" fmla="*/ 457010 h 457009"/>
                <a:gd name="connsiteX4" fmla="*/ 0 w 72009"/>
                <a:gd name="connsiteY4" fmla="*/ 457010 h 45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009" h="457009">
                  <a:moveTo>
                    <a:pt x="0" y="457010"/>
                  </a:moveTo>
                  <a:lnTo>
                    <a:pt x="0" y="0"/>
                  </a:lnTo>
                  <a:lnTo>
                    <a:pt x="72009" y="0"/>
                  </a:lnTo>
                  <a:lnTo>
                    <a:pt x="72009" y="457010"/>
                  </a:lnTo>
                  <a:lnTo>
                    <a:pt x="0" y="4570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ECE2672-803A-4CCD-D87E-E28B6D2FD4F1}"/>
                </a:ext>
              </a:extLst>
            </p:cNvPr>
            <p:cNvSpPr/>
            <p:nvPr/>
          </p:nvSpPr>
          <p:spPr>
            <a:xfrm>
              <a:off x="5763006" y="3591020"/>
              <a:ext cx="307181" cy="464248"/>
            </a:xfrm>
            <a:custGeom>
              <a:avLst/>
              <a:gdLst>
                <a:gd name="connsiteX0" fmla="*/ 233934 w 307181"/>
                <a:gd name="connsiteY0" fmla="*/ 414242 h 464248"/>
                <a:gd name="connsiteX1" fmla="*/ 191548 w 307181"/>
                <a:gd name="connsiteY1" fmla="*/ 451580 h 464248"/>
                <a:gd name="connsiteX2" fmla="*/ 133255 w 307181"/>
                <a:gd name="connsiteY2" fmla="*/ 464248 h 464248"/>
                <a:gd name="connsiteX3" fmla="*/ 35719 w 307181"/>
                <a:gd name="connsiteY3" fmla="*/ 423100 h 464248"/>
                <a:gd name="connsiteX4" fmla="*/ 0 w 307181"/>
                <a:gd name="connsiteY4" fmla="*/ 309944 h 464248"/>
                <a:gd name="connsiteX5" fmla="*/ 39910 w 307181"/>
                <a:gd name="connsiteY5" fmla="*/ 186785 h 464248"/>
                <a:gd name="connsiteX6" fmla="*/ 146494 w 307181"/>
                <a:gd name="connsiteY6" fmla="*/ 141065 h 464248"/>
                <a:gd name="connsiteX7" fmla="*/ 198691 w 307181"/>
                <a:gd name="connsiteY7" fmla="*/ 152686 h 464248"/>
                <a:gd name="connsiteX8" fmla="*/ 233934 w 307181"/>
                <a:gd name="connsiteY8" fmla="*/ 181451 h 464248"/>
                <a:gd name="connsiteX9" fmla="*/ 235172 w 307181"/>
                <a:gd name="connsiteY9" fmla="*/ 181451 h 464248"/>
                <a:gd name="connsiteX10" fmla="*/ 235172 w 307181"/>
                <a:gd name="connsiteY10" fmla="*/ 0 h 464248"/>
                <a:gd name="connsiteX11" fmla="*/ 307181 w 307181"/>
                <a:gd name="connsiteY11" fmla="*/ 0 h 464248"/>
                <a:gd name="connsiteX12" fmla="*/ 307181 w 307181"/>
                <a:gd name="connsiteY12" fmla="*/ 457105 h 464248"/>
                <a:gd name="connsiteX13" fmla="*/ 235172 w 307181"/>
                <a:gd name="connsiteY13" fmla="*/ 457105 h 464248"/>
                <a:gd name="connsiteX14" fmla="*/ 235172 w 307181"/>
                <a:gd name="connsiteY14" fmla="*/ 414337 h 464248"/>
                <a:gd name="connsiteX15" fmla="*/ 233934 w 307181"/>
                <a:gd name="connsiteY15" fmla="*/ 414337 h 464248"/>
                <a:gd name="connsiteX16" fmla="*/ 73533 w 307181"/>
                <a:gd name="connsiteY16" fmla="*/ 307277 h 464248"/>
                <a:gd name="connsiteX17" fmla="*/ 94678 w 307181"/>
                <a:gd name="connsiteY17" fmla="*/ 379762 h 464248"/>
                <a:gd name="connsiteX18" fmla="*/ 152876 w 307181"/>
                <a:gd name="connsiteY18" fmla="*/ 406146 h 464248"/>
                <a:gd name="connsiteX19" fmla="*/ 213360 w 307181"/>
                <a:gd name="connsiteY19" fmla="*/ 379952 h 464248"/>
                <a:gd name="connsiteX20" fmla="*/ 236125 w 307181"/>
                <a:gd name="connsiteY20" fmla="*/ 312420 h 464248"/>
                <a:gd name="connsiteX21" fmla="*/ 236125 w 307181"/>
                <a:gd name="connsiteY21" fmla="*/ 277749 h 464248"/>
                <a:gd name="connsiteX22" fmla="*/ 214312 w 307181"/>
                <a:gd name="connsiteY22" fmla="*/ 221932 h 464248"/>
                <a:gd name="connsiteX23" fmla="*/ 157448 w 307181"/>
                <a:gd name="connsiteY23" fmla="*/ 199358 h 464248"/>
                <a:gd name="connsiteX24" fmla="*/ 96107 w 307181"/>
                <a:gd name="connsiteY24" fmla="*/ 227552 h 464248"/>
                <a:gd name="connsiteX25" fmla="*/ 73533 w 307181"/>
                <a:gd name="connsiteY25" fmla="*/ 307277 h 46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7181" h="464248">
                  <a:moveTo>
                    <a:pt x="233934" y="414242"/>
                  </a:moveTo>
                  <a:cubicBezTo>
                    <a:pt x="222694" y="430720"/>
                    <a:pt x="208598" y="443198"/>
                    <a:pt x="191548" y="451580"/>
                  </a:cubicBezTo>
                  <a:cubicBezTo>
                    <a:pt x="174593" y="460057"/>
                    <a:pt x="155067" y="464248"/>
                    <a:pt x="133255" y="464248"/>
                  </a:cubicBezTo>
                  <a:cubicBezTo>
                    <a:pt x="92011" y="464248"/>
                    <a:pt x="59531" y="450532"/>
                    <a:pt x="35719" y="423100"/>
                  </a:cubicBezTo>
                  <a:cubicBezTo>
                    <a:pt x="11906" y="395669"/>
                    <a:pt x="0" y="357949"/>
                    <a:pt x="0" y="309944"/>
                  </a:cubicBezTo>
                  <a:cubicBezTo>
                    <a:pt x="0" y="258318"/>
                    <a:pt x="13335" y="217265"/>
                    <a:pt x="39910" y="186785"/>
                  </a:cubicBezTo>
                  <a:cubicBezTo>
                    <a:pt x="66580" y="156305"/>
                    <a:pt x="102013" y="141065"/>
                    <a:pt x="146494" y="141065"/>
                  </a:cubicBezTo>
                  <a:cubicBezTo>
                    <a:pt x="165830" y="141065"/>
                    <a:pt x="183166" y="144970"/>
                    <a:pt x="198691" y="152686"/>
                  </a:cubicBezTo>
                  <a:cubicBezTo>
                    <a:pt x="214122" y="160401"/>
                    <a:pt x="225933" y="170021"/>
                    <a:pt x="233934" y="181451"/>
                  </a:cubicBezTo>
                  <a:lnTo>
                    <a:pt x="235172" y="181451"/>
                  </a:lnTo>
                  <a:lnTo>
                    <a:pt x="235172" y="0"/>
                  </a:lnTo>
                  <a:lnTo>
                    <a:pt x="307181" y="0"/>
                  </a:lnTo>
                  <a:lnTo>
                    <a:pt x="307181" y="457105"/>
                  </a:lnTo>
                  <a:lnTo>
                    <a:pt x="235172" y="457105"/>
                  </a:lnTo>
                  <a:lnTo>
                    <a:pt x="235172" y="414337"/>
                  </a:lnTo>
                  <a:lnTo>
                    <a:pt x="233934" y="414337"/>
                  </a:lnTo>
                  <a:close/>
                  <a:moveTo>
                    <a:pt x="73533" y="307277"/>
                  </a:moveTo>
                  <a:cubicBezTo>
                    <a:pt x="73533" y="338042"/>
                    <a:pt x="80581" y="362236"/>
                    <a:pt x="94678" y="379762"/>
                  </a:cubicBezTo>
                  <a:cubicBezTo>
                    <a:pt x="108776" y="397383"/>
                    <a:pt x="128111" y="406146"/>
                    <a:pt x="152876" y="406146"/>
                  </a:cubicBezTo>
                  <a:cubicBezTo>
                    <a:pt x="178022" y="406146"/>
                    <a:pt x="198120" y="397383"/>
                    <a:pt x="213360" y="379952"/>
                  </a:cubicBezTo>
                  <a:cubicBezTo>
                    <a:pt x="228505" y="362426"/>
                    <a:pt x="236125" y="339947"/>
                    <a:pt x="236125" y="312420"/>
                  </a:cubicBezTo>
                  <a:lnTo>
                    <a:pt x="236125" y="277749"/>
                  </a:lnTo>
                  <a:cubicBezTo>
                    <a:pt x="236125" y="255651"/>
                    <a:pt x="228790" y="237077"/>
                    <a:pt x="214312" y="221932"/>
                  </a:cubicBezTo>
                  <a:cubicBezTo>
                    <a:pt x="199739" y="206883"/>
                    <a:pt x="180785" y="199358"/>
                    <a:pt x="157448" y="199358"/>
                  </a:cubicBezTo>
                  <a:cubicBezTo>
                    <a:pt x="131540" y="199358"/>
                    <a:pt x="111061" y="208788"/>
                    <a:pt x="96107" y="227552"/>
                  </a:cubicBezTo>
                  <a:cubicBezTo>
                    <a:pt x="81058" y="246316"/>
                    <a:pt x="73533" y="272891"/>
                    <a:pt x="73533" y="3072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323006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5798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C38753-DFB7-2E52-932A-BB9100B645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MS logo gray - EMF" descr="Microsoft logo, gray text version">
            <a:extLst>
              <a:ext uri="{FF2B5EF4-FFF2-40B4-BE49-F238E27FC236}">
                <a16:creationId xmlns:a16="http://schemas.microsoft.com/office/drawing/2014/main" id="{0D477C2D-B4B8-D7FF-9FAC-27FFB27FD75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305051"/>
            <a:ext cx="5577840" cy="1228726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dirty="0">
                <a:solidFill>
                  <a:srgbClr val="702573"/>
                </a:solidFill>
              </a:defRPr>
            </a:lvl1pPr>
          </a:lstStyle>
          <a:p>
            <a:pPr lvl="0"/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rgbClr val="091F2C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21979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white - EMF" descr="Microsoft logo white text version">
            <a:extLst>
              <a:ext uri="{FF2B5EF4-FFF2-40B4-BE49-F238E27FC236}">
                <a16:creationId xmlns:a16="http://schemas.microsoft.com/office/drawing/2014/main" id="{74FE235F-02A3-CF25-8716-2552AE8442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97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841492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6165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860430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8207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9391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7CBEB8-AFEF-362F-CB36-DC00FA4C6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14902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4405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5665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309146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8642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9220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9365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2234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/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177231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422629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526482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435319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652569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308441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421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795765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143176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92754542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33936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594090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9350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938212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43598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024787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288631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803741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746176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1310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933605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631312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4730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623114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61019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37694826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48049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8432662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7814010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rgbClr val="2A44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486F01-DF68-A5EF-21B1-35A8E1B05A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92" y="333"/>
            <a:ext cx="12190815" cy="6857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rgbClr val="091F2C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091F2C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59667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568972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55963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2A44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1332E73-6C3D-FB47-78B8-52B4E6EE9A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76985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7374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3786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83141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580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0523109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6.xml"/><Relationship Id="rId26" Type="http://schemas.openxmlformats.org/officeDocument/2006/relationships/slideLayout" Target="../slideLayouts/slideLayout74.xml"/><Relationship Id="rId39" Type="http://schemas.openxmlformats.org/officeDocument/2006/relationships/slideLayout" Target="../slideLayouts/slideLayout87.xml"/><Relationship Id="rId21" Type="http://schemas.openxmlformats.org/officeDocument/2006/relationships/slideLayout" Target="../slideLayouts/slideLayout69.xml"/><Relationship Id="rId34" Type="http://schemas.openxmlformats.org/officeDocument/2006/relationships/slideLayout" Target="../slideLayouts/slideLayout82.xml"/><Relationship Id="rId42" Type="http://schemas.openxmlformats.org/officeDocument/2006/relationships/slideLayout" Target="../slideLayouts/slideLayout90.xml"/><Relationship Id="rId47" Type="http://schemas.openxmlformats.org/officeDocument/2006/relationships/slideLayout" Target="../slideLayouts/slideLayout95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29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72.xml"/><Relationship Id="rId32" Type="http://schemas.openxmlformats.org/officeDocument/2006/relationships/slideLayout" Target="../slideLayouts/slideLayout80.xml"/><Relationship Id="rId37" Type="http://schemas.openxmlformats.org/officeDocument/2006/relationships/slideLayout" Target="../slideLayouts/slideLayout85.xml"/><Relationship Id="rId40" Type="http://schemas.openxmlformats.org/officeDocument/2006/relationships/slideLayout" Target="../slideLayouts/slideLayout88.xml"/><Relationship Id="rId45" Type="http://schemas.openxmlformats.org/officeDocument/2006/relationships/slideLayout" Target="../slideLayouts/slideLayout93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71.xml"/><Relationship Id="rId28" Type="http://schemas.openxmlformats.org/officeDocument/2006/relationships/slideLayout" Target="../slideLayouts/slideLayout76.xml"/><Relationship Id="rId36" Type="http://schemas.openxmlformats.org/officeDocument/2006/relationships/slideLayout" Target="../slideLayouts/slideLayout84.xml"/><Relationship Id="rId49" Type="http://schemas.openxmlformats.org/officeDocument/2006/relationships/theme" Target="../theme/theme2.xml"/><Relationship Id="rId10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67.xml"/><Relationship Id="rId31" Type="http://schemas.openxmlformats.org/officeDocument/2006/relationships/slideLayout" Target="../slideLayouts/slideLayout79.xml"/><Relationship Id="rId44" Type="http://schemas.openxmlformats.org/officeDocument/2006/relationships/slideLayout" Target="../slideLayouts/slideLayout92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70.xml"/><Relationship Id="rId27" Type="http://schemas.openxmlformats.org/officeDocument/2006/relationships/slideLayout" Target="../slideLayouts/slideLayout75.xml"/><Relationship Id="rId30" Type="http://schemas.openxmlformats.org/officeDocument/2006/relationships/slideLayout" Target="../slideLayouts/slideLayout78.xml"/><Relationship Id="rId35" Type="http://schemas.openxmlformats.org/officeDocument/2006/relationships/slideLayout" Target="../slideLayouts/slideLayout83.xml"/><Relationship Id="rId43" Type="http://schemas.openxmlformats.org/officeDocument/2006/relationships/slideLayout" Target="../slideLayouts/slideLayout91.xml"/><Relationship Id="rId48" Type="http://schemas.openxmlformats.org/officeDocument/2006/relationships/slideLayout" Target="../slideLayouts/slideLayout96.xml"/><Relationship Id="rId8" Type="http://schemas.openxmlformats.org/officeDocument/2006/relationships/slideLayout" Target="../slideLayouts/slideLayout56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73.xml"/><Relationship Id="rId33" Type="http://schemas.openxmlformats.org/officeDocument/2006/relationships/slideLayout" Target="../slideLayouts/slideLayout81.xml"/><Relationship Id="rId38" Type="http://schemas.openxmlformats.org/officeDocument/2006/relationships/slideLayout" Target="../slideLayouts/slideLayout86.xml"/><Relationship Id="rId46" Type="http://schemas.openxmlformats.org/officeDocument/2006/relationships/slideLayout" Target="../slideLayouts/slideLayout94.xml"/><Relationship Id="rId20" Type="http://schemas.openxmlformats.org/officeDocument/2006/relationships/slideLayout" Target="../slideLayouts/slideLayout68.xml"/><Relationship Id="rId41" Type="http://schemas.openxmlformats.org/officeDocument/2006/relationships/slideLayout" Target="../slideLayouts/slideLayout89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89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7" r:id="rId1"/>
    <p:sldLayoutId id="2147485450" r:id="rId2"/>
    <p:sldLayoutId id="2147485451" r:id="rId3"/>
    <p:sldLayoutId id="2147485452" r:id="rId4"/>
    <p:sldLayoutId id="2147485453" r:id="rId5"/>
    <p:sldLayoutId id="2147485454" r:id="rId6"/>
    <p:sldLayoutId id="2147485455" r:id="rId7"/>
    <p:sldLayoutId id="2147485456" r:id="rId8"/>
    <p:sldLayoutId id="2147485457" r:id="rId9"/>
    <p:sldLayoutId id="2147485458" r:id="rId10"/>
    <p:sldLayoutId id="2147485459" r:id="rId11"/>
    <p:sldLayoutId id="2147485460" r:id="rId12"/>
    <p:sldLayoutId id="2147485461" r:id="rId13"/>
    <p:sldLayoutId id="2147485462" r:id="rId14"/>
    <p:sldLayoutId id="2147485463" r:id="rId15"/>
    <p:sldLayoutId id="2147485464" r:id="rId16"/>
    <p:sldLayoutId id="2147485465" r:id="rId17"/>
    <p:sldLayoutId id="2147485466" r:id="rId18"/>
    <p:sldLayoutId id="2147485467" r:id="rId19"/>
    <p:sldLayoutId id="2147485468" r:id="rId20"/>
    <p:sldLayoutId id="2147485469" r:id="rId21"/>
    <p:sldLayoutId id="2147485470" r:id="rId22"/>
    <p:sldLayoutId id="2147485471" r:id="rId23"/>
    <p:sldLayoutId id="2147485472" r:id="rId24"/>
    <p:sldLayoutId id="2147485473" r:id="rId25"/>
    <p:sldLayoutId id="2147485474" r:id="rId26"/>
    <p:sldLayoutId id="2147485475" r:id="rId27"/>
    <p:sldLayoutId id="2147485476" r:id="rId28"/>
    <p:sldLayoutId id="2147485477" r:id="rId29"/>
    <p:sldLayoutId id="2147485478" r:id="rId30"/>
    <p:sldLayoutId id="2147485479" r:id="rId31"/>
    <p:sldLayoutId id="2147485480" r:id="rId32"/>
    <p:sldLayoutId id="2147485481" r:id="rId33"/>
    <p:sldLayoutId id="2147485482" r:id="rId34"/>
    <p:sldLayoutId id="2147485483" r:id="rId35"/>
    <p:sldLayoutId id="2147485484" r:id="rId36"/>
    <p:sldLayoutId id="2147485485" r:id="rId37"/>
    <p:sldLayoutId id="2147485486" r:id="rId38"/>
    <p:sldLayoutId id="2147485487" r:id="rId39"/>
    <p:sldLayoutId id="2147485488" r:id="rId40"/>
    <p:sldLayoutId id="2147485489" r:id="rId41"/>
    <p:sldLayoutId id="2147485490" r:id="rId42"/>
    <p:sldLayoutId id="2147485491" r:id="rId43"/>
    <p:sldLayoutId id="2147485492" r:id="rId44"/>
    <p:sldLayoutId id="2147485493" r:id="rId45"/>
    <p:sldLayoutId id="2147485494" r:id="rId46"/>
    <p:sldLayoutId id="2147485495" r:id="rId47"/>
    <p:sldLayoutId id="2147485496" r:id="rId4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6317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601" r:id="rId1"/>
    <p:sldLayoutId id="2147485554" r:id="rId2"/>
    <p:sldLayoutId id="2147485555" r:id="rId3"/>
    <p:sldLayoutId id="2147485556" r:id="rId4"/>
    <p:sldLayoutId id="2147485557" r:id="rId5"/>
    <p:sldLayoutId id="2147485558" r:id="rId6"/>
    <p:sldLayoutId id="2147485559" r:id="rId7"/>
    <p:sldLayoutId id="2147485560" r:id="rId8"/>
    <p:sldLayoutId id="2147485561" r:id="rId9"/>
    <p:sldLayoutId id="2147485562" r:id="rId10"/>
    <p:sldLayoutId id="2147485563" r:id="rId11"/>
    <p:sldLayoutId id="2147485564" r:id="rId12"/>
    <p:sldLayoutId id="2147485565" r:id="rId13"/>
    <p:sldLayoutId id="2147485566" r:id="rId14"/>
    <p:sldLayoutId id="2147485567" r:id="rId15"/>
    <p:sldLayoutId id="2147485568" r:id="rId16"/>
    <p:sldLayoutId id="2147485569" r:id="rId17"/>
    <p:sldLayoutId id="2147485570" r:id="rId18"/>
    <p:sldLayoutId id="2147485571" r:id="rId19"/>
    <p:sldLayoutId id="2147485572" r:id="rId20"/>
    <p:sldLayoutId id="2147485573" r:id="rId21"/>
    <p:sldLayoutId id="2147485574" r:id="rId22"/>
    <p:sldLayoutId id="2147485575" r:id="rId23"/>
    <p:sldLayoutId id="2147485576" r:id="rId24"/>
    <p:sldLayoutId id="2147485577" r:id="rId25"/>
    <p:sldLayoutId id="2147485578" r:id="rId26"/>
    <p:sldLayoutId id="2147485579" r:id="rId27"/>
    <p:sldLayoutId id="2147485580" r:id="rId28"/>
    <p:sldLayoutId id="2147485581" r:id="rId29"/>
    <p:sldLayoutId id="2147485582" r:id="rId30"/>
    <p:sldLayoutId id="2147485583" r:id="rId31"/>
    <p:sldLayoutId id="2147485584" r:id="rId32"/>
    <p:sldLayoutId id="2147485585" r:id="rId33"/>
    <p:sldLayoutId id="2147485586" r:id="rId34"/>
    <p:sldLayoutId id="2147485587" r:id="rId35"/>
    <p:sldLayoutId id="2147485588" r:id="rId36"/>
    <p:sldLayoutId id="2147485589" r:id="rId37"/>
    <p:sldLayoutId id="2147485590" r:id="rId38"/>
    <p:sldLayoutId id="2147485591" r:id="rId39"/>
    <p:sldLayoutId id="2147485592" r:id="rId40"/>
    <p:sldLayoutId id="2147485593" r:id="rId41"/>
    <p:sldLayoutId id="2147485594" r:id="rId42"/>
    <p:sldLayoutId id="2147485595" r:id="rId43"/>
    <p:sldLayoutId id="2147485596" r:id="rId44"/>
    <p:sldLayoutId id="2147485597" r:id="rId45"/>
    <p:sldLayoutId id="2147485598" r:id="rId46"/>
    <p:sldLayoutId id="2147485599" r:id="rId47"/>
    <p:sldLayoutId id="2147485600" r:id="rId4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MicrosoftBuildEvals" TargetMode="External"/><Relationship Id="rId2" Type="http://schemas.openxmlformats.org/officeDocument/2006/relationships/hyperlink" Target="https://linktr.ee/haydenbarnes" TargetMode="Externa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1071563"/>
            <a:ext cx="5577840" cy="2462213"/>
          </a:xfrm>
        </p:spPr>
        <p:txBody>
          <a:bodyPr/>
          <a:lstStyle/>
          <a:p>
            <a:r>
              <a:rPr lang="en-US" dirty="0"/>
              <a:t>Unlock Distributed Machine Learning Training with Windows and Azure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Hayden Barnes</a:t>
            </a:r>
          </a:p>
        </p:txBody>
      </p:sp>
    </p:spTree>
    <p:extLst>
      <p:ext uri="{BB962C8B-B14F-4D97-AF65-F5344CB8AC3E}">
        <p14:creationId xmlns:p14="http://schemas.microsoft.com/office/powerpoint/2010/main" val="179507853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64193-FB4B-C0FB-80EE-9C08B7612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1092874"/>
            <a:ext cx="4491180" cy="203132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Hayden Barnes</a:t>
            </a:r>
            <a:br>
              <a:rPr lang="en-US" dirty="0"/>
            </a:br>
            <a:r>
              <a:rPr lang="en-US" sz="2400" i="1" dirty="0">
                <a:latin typeface="+mn-lt"/>
              </a:rPr>
              <a:t>Open Source Community Manager,</a:t>
            </a:r>
            <a:br>
              <a:rPr lang="en-US" sz="2400" i="1" dirty="0">
                <a:latin typeface="+mn-lt"/>
              </a:rPr>
            </a:br>
            <a:r>
              <a:rPr lang="en-US" sz="2400" i="1" dirty="0">
                <a:latin typeface="+mn-lt"/>
              </a:rPr>
              <a:t>HPE AI</a:t>
            </a:r>
            <a:br>
              <a:rPr lang="en-US" sz="2400" i="1" dirty="0">
                <a:latin typeface="+mn-lt"/>
              </a:rPr>
            </a:br>
            <a:r>
              <a:rPr lang="en-US" sz="2400" i="1" dirty="0">
                <a:latin typeface="+mn-lt"/>
              </a:rPr>
              <a:t>Microsoft MVP</a:t>
            </a:r>
            <a:br>
              <a:rPr lang="en-US" sz="2400" i="1" dirty="0">
                <a:latin typeface="+mn-lt"/>
              </a:rPr>
            </a:br>
            <a:r>
              <a:rPr lang="en-US" sz="2400" i="1" dirty="0">
                <a:latin typeface="+mn-lt"/>
              </a:rPr>
              <a:t>SIG Lead, AlmaLinux HPC and AI</a:t>
            </a:r>
            <a:endParaRPr lang="en-US" i="1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6B1D4-6552-A776-E599-0CA8BF5016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1963614"/>
          </a:xfrm>
        </p:spPr>
        <p:txBody>
          <a:bodyPr/>
          <a:lstStyle/>
          <a:p>
            <a:r>
              <a:rPr lang="en-US" b="1" i="1" dirty="0"/>
              <a:t>Ask me about…</a:t>
            </a:r>
          </a:p>
          <a:p>
            <a:endParaRPr lang="en-US" b="1" i="1" dirty="0"/>
          </a:p>
          <a:p>
            <a:r>
              <a:rPr lang="en-US" b="1" i="1" dirty="0"/>
              <a:t>Windows Subsystem for Linux</a:t>
            </a:r>
          </a:p>
          <a:p>
            <a:r>
              <a:rPr lang="en-US" b="1" i="1" dirty="0"/>
              <a:t>Windows on Arm</a:t>
            </a:r>
          </a:p>
          <a:p>
            <a:r>
              <a:rPr lang="en-US" b="1" i="1" dirty="0"/>
              <a:t>ML on Windows and Linux</a:t>
            </a:r>
          </a:p>
        </p:txBody>
      </p:sp>
      <p:pic>
        <p:nvPicPr>
          <p:cNvPr id="9" name="Picture Placeholder 8" descr="A person standing on a rocky beach&#10;&#10;Description automatically generated">
            <a:extLst>
              <a:ext uri="{FF2B5EF4-FFF2-40B4-BE49-F238E27FC236}">
                <a16:creationId xmlns:a16="http://schemas.microsoft.com/office/drawing/2014/main" id="{54796C49-FF46-DA52-B8C5-92FF4EA5E09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16902" b="16902"/>
          <a:stretch>
            <a:fillRect/>
          </a:stretch>
        </p:blipFill>
        <p:spPr/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1A5B904-F63F-0AC3-D0FA-530BD587AA0A}"/>
              </a:ext>
            </a:extLst>
          </p:cNvPr>
          <p:cNvSpPr/>
          <p:nvPr/>
        </p:nvSpPr>
        <p:spPr bwMode="auto">
          <a:xfrm>
            <a:off x="0" y="0"/>
            <a:ext cx="1384419" cy="62384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rgbClr val="FFFFFF"/>
                </a:solidFill>
                <a:ea typeface="Segoe UI" pitchFamily="34" charset="0"/>
                <a:cs typeface="Segoe UI" pitchFamily="34" charset="0"/>
              </a:rPr>
              <a:t>Option 1</a:t>
            </a:r>
          </a:p>
        </p:txBody>
      </p:sp>
    </p:spTree>
    <p:extLst>
      <p:ext uri="{BB962C8B-B14F-4D97-AF65-F5344CB8AC3E}">
        <p14:creationId xmlns:p14="http://schemas.microsoft.com/office/powerpoint/2010/main" val="116320769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B2256B4-C2E3-34B5-E693-062C09CE6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2309812"/>
            <a:ext cx="3182027" cy="553998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4E223F7-059C-713D-3B14-DB1DCDDB69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430887"/>
          </a:xfrm>
        </p:spPr>
        <p:txBody>
          <a:bodyPr/>
          <a:lstStyle/>
          <a:p>
            <a:r>
              <a:rPr lang="en-US" dirty="0"/>
              <a:t>Detailed guide and full code samples:</a:t>
            </a:r>
          </a:p>
        </p:txBody>
      </p:sp>
      <p:pic>
        <p:nvPicPr>
          <p:cNvPr id="3" name="Picture 2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91969FC6-F034-36CF-B81A-B9C688677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931" y="2945876"/>
            <a:ext cx="3153824" cy="315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17852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B2256B4-C2E3-34B5-E693-062C09CE6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4E223F7-059C-713D-3B14-DB1DCDDB69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4244239"/>
          </a:xfrm>
        </p:spPr>
        <p:txBody>
          <a:bodyPr/>
          <a:lstStyle/>
          <a:p>
            <a:r>
              <a:rPr lang="en-US" dirty="0"/>
              <a:t>We appreciate your time with us</a:t>
            </a:r>
          </a:p>
          <a:p>
            <a:r>
              <a:rPr lang="en-US" dirty="0"/>
              <a:t>For more info:</a:t>
            </a:r>
          </a:p>
          <a:p>
            <a:pPr lvl="1"/>
            <a:r>
              <a:rPr lang="en-US" dirty="0">
                <a:hlinkClick r:id="rId2"/>
              </a:rPr>
              <a:t>https://linktr.ee/haydenbarnes</a:t>
            </a:r>
            <a:endParaRPr lang="en-US" dirty="0"/>
          </a:p>
          <a:p>
            <a:pPr lvl="1"/>
            <a:r>
              <a:rPr lang="en-US" dirty="0"/>
              <a:t>@unixterminal</a:t>
            </a:r>
          </a:p>
          <a:p>
            <a:r>
              <a:rPr lang="en-US" dirty="0"/>
              <a:t>Stop by the Expert Meet-up to get your questions answered</a:t>
            </a:r>
          </a:p>
          <a:p>
            <a:r>
              <a:rPr lang="en-US" dirty="0"/>
              <a:t>Your feedback is important! Visit </a:t>
            </a:r>
            <a:r>
              <a:rPr lang="en-US" dirty="0">
                <a:hlinkClick r:id="rId3"/>
              </a:rPr>
              <a:t>https://aka.ms/MicrosoftBuildEvals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to complete your session evaluations</a:t>
            </a:r>
          </a:p>
        </p:txBody>
      </p:sp>
    </p:spTree>
    <p:extLst>
      <p:ext uri="{BB962C8B-B14F-4D97-AF65-F5344CB8AC3E}">
        <p14:creationId xmlns:p14="http://schemas.microsoft.com/office/powerpoint/2010/main" val="233729741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04346B-A112-310F-EE03-CFD463E6D25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6740" y="-745067"/>
            <a:ext cx="11018520" cy="553998"/>
          </a:xfrm>
        </p:spPr>
        <p:txBody>
          <a:bodyPr vert="horz" wrap="square" lIns="0" tIns="0" rIns="0" bIns="0" rtlCol="0" anchor="b">
            <a:spAutoFit/>
          </a:bodyPr>
          <a:lstStyle/>
          <a:p>
            <a:r>
              <a:rPr lang="en-US" dirty="0"/>
              <a:t>Microsoft branding slide</a:t>
            </a:r>
          </a:p>
        </p:txBody>
      </p:sp>
    </p:spTree>
    <p:extLst>
      <p:ext uri="{BB962C8B-B14F-4D97-AF65-F5344CB8AC3E}">
        <p14:creationId xmlns:p14="http://schemas.microsoft.com/office/powerpoint/2010/main" val="393243101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Build 16:9 Template Light">
  <a:themeElements>
    <a:clrScheme name="Custom 172">
      <a:dk1>
        <a:srgbClr val="000000"/>
      </a:dk1>
      <a:lt1>
        <a:srgbClr val="FFFFFF"/>
      </a:lt1>
      <a:dk2>
        <a:srgbClr val="463668"/>
      </a:dk2>
      <a:lt2>
        <a:srgbClr val="E8E6DF"/>
      </a:lt2>
      <a:accent1>
        <a:srgbClr val="463668"/>
      </a:accent1>
      <a:accent2>
        <a:srgbClr val="8DE971"/>
      </a:accent2>
      <a:accent3>
        <a:srgbClr val="0078D4"/>
      </a:accent3>
      <a:accent4>
        <a:srgbClr val="8C8279"/>
      </a:accent4>
      <a:accent5>
        <a:srgbClr val="C03BC4"/>
      </a:accent5>
      <a:accent6>
        <a:srgbClr val="D7D2CB"/>
      </a:accent6>
      <a:hlink>
        <a:srgbClr val="8661C5"/>
      </a:hlink>
      <a:folHlink>
        <a:srgbClr val="8661C5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Microsoft Build Demo Session Template" id="{154B9171-9B07-46EE-9CE0-2CD5A15C6DD6}" vid="{F9681DF2-FE37-4FE8-85AC-85EEA7ABCA2F}"/>
    </a:ext>
  </a:extLst>
</a:theme>
</file>

<file path=ppt/theme/theme2.xml><?xml version="1.0" encoding="utf-8"?>
<a:theme xmlns:a="http://schemas.openxmlformats.org/drawingml/2006/main" name="Microsoft Build 16:9 Template Dark">
  <a:themeElements>
    <a:clrScheme name="Custom 173">
      <a:dk1>
        <a:srgbClr val="091F2C"/>
      </a:dk1>
      <a:lt1>
        <a:srgbClr val="FFFFFF"/>
      </a:lt1>
      <a:dk2>
        <a:srgbClr val="463668"/>
      </a:dk2>
      <a:lt2>
        <a:srgbClr val="E8E6DF"/>
      </a:lt2>
      <a:accent1>
        <a:srgbClr val="C5B4E3"/>
      </a:accent1>
      <a:accent2>
        <a:srgbClr val="8DE971"/>
      </a:accent2>
      <a:accent3>
        <a:srgbClr val="0078D4"/>
      </a:accent3>
      <a:accent4>
        <a:srgbClr val="D7D2CB"/>
      </a:accent4>
      <a:accent5>
        <a:srgbClr val="C03BC4"/>
      </a:accent5>
      <a:accent6>
        <a:srgbClr val="D2D2D2"/>
      </a:accent6>
      <a:hlink>
        <a:srgbClr val="D59ED7"/>
      </a:hlink>
      <a:folHlink>
        <a:srgbClr val="D59ED7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chemeClr val="bg1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Microsoft Build Demo Session Template" id="{154B9171-9B07-46EE-9CE0-2CD5A15C6DD6}" vid="{72EFCB56-1289-489C-B4BB-0918F6CAA6F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77E8A72FAC184A9AEF7C20CAB24A0A" ma:contentTypeVersion="16" ma:contentTypeDescription="Create a new document." ma:contentTypeScope="" ma:versionID="33bdd2f6d67743f207e02cb94d200f7a">
  <xsd:schema xmlns:xsd="http://www.w3.org/2001/XMLSchema" xmlns:xs="http://www.w3.org/2001/XMLSchema" xmlns:p="http://schemas.microsoft.com/office/2006/metadata/properties" xmlns:ns1="http://schemas.microsoft.com/sharepoint/v3" xmlns:ns2="f0d84f94-24cc-4622-918e-3cb265205164" xmlns:ns3="235cd712-8d4c-4134-8f23-23abf9bcf3b1" targetNamespace="http://schemas.microsoft.com/office/2006/metadata/properties" ma:root="true" ma:fieldsID="df8926316a0cf25757876b814640343b" ns1:_="" ns2:_="" ns3:_="">
    <xsd:import namespace="http://schemas.microsoft.com/sharepoint/v3"/>
    <xsd:import namespace="f0d84f94-24cc-4622-918e-3cb265205164"/>
    <xsd:import namespace="235cd712-8d4c-4134-8f23-23abf9bcf3b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d84f94-24cc-4622-918e-3cb2652051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5cd712-8d4c-4134-8f23-23abf9bcf3b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f34d6cf8-b558-435d-b309-6f858f8d6d41}" ma:internalName="TaxCatchAll" ma:showField="CatchAllData" ma:web="235cd712-8d4c-4134-8f23-23abf9bcf3b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SharedWithUsers xmlns="235cd712-8d4c-4134-8f23-23abf9bcf3b1">
      <UserInfo>
        <DisplayName>Maren Mott (DYNAMIC EVENTS INC)</DisplayName>
        <AccountId>23</AccountId>
        <AccountType/>
      </UserInfo>
      <UserInfo>
        <DisplayName>Alyssa Ames (DYNAMIC EVENTS INC)</DisplayName>
        <AccountId>27</AccountId>
        <AccountType/>
      </UserInfo>
      <UserInfo>
        <DisplayName>Miwa Monji</DisplayName>
        <AccountId>465</AccountId>
        <AccountType/>
      </UserInfo>
      <UserInfo>
        <DisplayName>Nellie Gustafsson</DisplayName>
        <AccountId>470</AccountId>
        <AccountType/>
      </UserInfo>
      <UserInfo>
        <DisplayName>Mohammad Ali</DisplayName>
        <AccountId>471</AccountId>
        <AccountType/>
      </UserInfo>
      <UserInfo>
        <DisplayName>Lada Hill</DisplayName>
        <AccountId>472</AccountId>
        <AccountType/>
      </UserInfo>
      <UserInfo>
        <DisplayName>Karlien Vanden Eynde</DisplayName>
        <AccountId>473</AccountId>
        <AccountType/>
      </UserInfo>
      <UserInfo>
        <DisplayName>Sarah Sliker (AG Consulting Partners, Inc.)</DisplayName>
        <AccountId>474</AccountId>
        <AccountType/>
      </UserInfo>
      <UserInfo>
        <DisplayName>ESC Content Experience Support</DisplayName>
        <AccountId>28</AccountId>
        <AccountType/>
      </UserInfo>
      <UserInfo>
        <DisplayName>Claudia Rybienik (Wipro Designit Services Inc)</DisplayName>
        <AccountId>489</AccountId>
        <AccountType/>
      </UserInfo>
      <UserInfo>
        <DisplayName>Rae Lyon (she/her)</DisplayName>
        <AccountId>490</AccountId>
        <AccountType/>
      </UserInfo>
      <UserInfo>
        <DisplayName>Sarath ORUGANTI</DisplayName>
        <AccountId>496</AccountId>
        <AccountType/>
      </UserInfo>
      <UserInfo>
        <DisplayName>Shiva Shastri</DisplayName>
        <AccountId>495</AccountId>
        <AccountType/>
      </UserInfo>
      <UserInfo>
        <DisplayName>Lisa Usitalo (BRIDGE PARTNERS LLC)</DisplayName>
        <AccountId>498</AccountId>
        <AccountType/>
      </UserInfo>
      <UserInfo>
        <DisplayName>Claude Lorenson</DisplayName>
        <AccountId>497</AccountId>
        <AccountType/>
      </UserInfo>
      <UserInfo>
        <DisplayName>Jayden Lee</DisplayName>
        <AccountId>507</AccountId>
        <AccountType/>
      </UserInfo>
      <UserInfo>
        <DisplayName>Adrienne Krefft</DisplayName>
        <AccountId>508</AccountId>
        <AccountType/>
      </UserInfo>
      <UserInfo>
        <DisplayName>Vincent Manna</DisplayName>
        <AccountId>255</AccountId>
        <AccountType/>
      </UserInfo>
      <UserInfo>
        <DisplayName>Tony Korolis</DisplayName>
        <AccountId>509</AccountId>
        <AccountType/>
      </UserInfo>
      <UserInfo>
        <DisplayName>Kanhav Anand</DisplayName>
        <AccountId>510</AccountId>
        <AccountType/>
      </UserInfo>
      <UserInfo>
        <DisplayName>Mike Weber</DisplayName>
        <AccountId>506</AccountId>
        <AccountType/>
      </UserInfo>
      <UserInfo>
        <DisplayName>Sonia Yu</DisplayName>
        <AccountId>512</AccountId>
        <AccountType/>
      </UserInfo>
      <UserInfo>
        <DisplayName>Malena Lopez-Sotelo</DisplayName>
        <AccountId>503</AccountId>
        <AccountType/>
      </UserInfo>
      <UserInfo>
        <DisplayName>Amy Boyd</DisplayName>
        <AccountId>514</AccountId>
        <AccountType/>
      </UserInfo>
      <UserInfo>
        <DisplayName>Marc Baiza</DisplayName>
        <AccountId>515</AccountId>
        <AccountType/>
      </UserInfo>
      <UserInfo>
        <DisplayName>Beena More</DisplayName>
        <AccountId>530</AccountId>
        <AccountType/>
      </UserInfo>
      <UserInfo>
        <DisplayName>Bruce Moe</DisplayName>
        <AccountId>531</AccountId>
        <AccountType/>
      </UserInfo>
      <UserInfo>
        <DisplayName>Julia Kasper</DisplayName>
        <AccountId>532</AccountId>
        <AccountType/>
      </UserInfo>
      <UserInfo>
        <DisplayName>Naga Surendran</DisplayName>
        <AccountId>533</AccountId>
        <AccountType/>
      </UserInfo>
      <UserInfo>
        <DisplayName>Nima Kamoosi</DisplayName>
        <AccountId>534</AccountId>
        <AccountType/>
      </UserInfo>
      <UserInfo>
        <DisplayName>Mike Budzynski</DisplayName>
        <AccountId>535</AccountId>
        <AccountType/>
      </UserInfo>
      <UserInfo>
        <DisplayName>Fernando Mejia</DisplayName>
        <AccountId>536</AccountId>
        <AccountType/>
      </UserInfo>
      <UserInfo>
        <DisplayName>Pierce Boggan</DisplayName>
        <AccountId>537</AccountId>
        <AccountType/>
      </UserInfo>
      <UserInfo>
        <DisplayName>Andrei Kamenev</DisplayName>
        <AccountId>538</AccountId>
        <AccountType/>
      </UserInfo>
      <UserInfo>
        <DisplayName>Sreekanth Thirthala Venkata</DisplayName>
        <AccountId>539</AccountId>
        <AccountType/>
      </UserInfo>
      <UserInfo>
        <DisplayName>Vladimir Vinogradsky</DisplayName>
        <AccountId>540</AccountId>
        <AccountType/>
      </UserInfo>
      <UserInfo>
        <DisplayName>Alicia Li (ASA)</DisplayName>
        <AccountId>541</AccountId>
        <AccountType/>
      </UserInfo>
      <UserInfo>
        <DisplayName>Nandini Srinivasan</DisplayName>
        <AccountId>527</AccountId>
        <AccountType/>
      </UserInfo>
      <UserInfo>
        <DisplayName>Yitzhak Kesselman</DisplayName>
        <AccountId>632</AccountId>
        <AccountType/>
      </UserInfo>
      <UserInfo>
        <DisplayName>Tessa Kloster (PALMER)</DisplayName>
        <AccountId>371</AccountId>
        <AccountType/>
      </UserInfo>
      <UserInfo>
        <DisplayName>Will Thompson</DisplayName>
        <AccountId>633</AccountId>
        <AccountType/>
      </UserInfo>
      <UserInfo>
        <DisplayName>Vinu Chacko</DisplayName>
        <AccountId>670</AccountId>
        <AccountType/>
      </UserInfo>
      <UserInfo>
        <DisplayName>Tracy Haskins (Zensar Technologies Inc)</DisplayName>
        <AccountId>675</AccountId>
        <AccountType/>
      </UserInfo>
      <UserInfo>
        <DisplayName>Neelay Thaker</DisplayName>
        <AccountId>674</AccountId>
        <AccountType/>
      </UserInfo>
      <UserInfo>
        <DisplayName>Laura Wolf</DisplayName>
        <AccountId>436</AccountId>
        <AccountType/>
      </UserInfo>
      <UserInfo>
        <DisplayName>Krishnan Ranganathan</DisplayName>
        <AccountId>677</AccountId>
        <AccountType/>
      </UserInfo>
      <UserInfo>
        <DisplayName>JJ Kim</DisplayName>
        <AccountId>678</AccountId>
        <AccountType/>
      </UserInfo>
      <UserInfo>
        <DisplayName>Jhoanna Machado</DisplayName>
        <AccountId>679</AccountId>
        <AccountType/>
      </UserInfo>
      <UserInfo>
        <DisplayName>Ishna Kaul</DisplayName>
        <AccountId>680</AccountId>
        <AccountType/>
      </UserInfo>
      <UserInfo>
        <DisplayName>Andrea Chan</DisplayName>
        <AccountId>681</AccountId>
        <AccountType/>
      </UserInfo>
      <UserInfo>
        <DisplayName>Mikia Carter</DisplayName>
        <AccountId>682</AccountId>
        <AccountType/>
      </UserInfo>
      <UserInfo>
        <DisplayName>Ali Dalloul (C AND AI)</DisplayName>
        <AccountId>683</AccountId>
        <AccountType/>
      </UserInfo>
      <UserInfo>
        <DisplayName>Jenny Chao</DisplayName>
        <AccountId>684</AccountId>
        <AccountType/>
      </UserInfo>
      <UserInfo>
        <DisplayName>Eve Psalti</DisplayName>
        <AccountId>676</AccountId>
        <AccountType/>
      </UserInfo>
      <UserInfo>
        <DisplayName>Amit Bahree</DisplayName>
        <AccountId>685</AccountId>
        <AccountType/>
      </UserInfo>
      <UserInfo>
        <DisplayName>Danielle Cass</DisplayName>
        <AccountId>686</AccountId>
        <AccountType/>
      </UserInfo>
      <UserInfo>
        <DisplayName>Khawar Zuberi</DisplayName>
        <AccountId>687</AccountId>
        <AccountType/>
      </UserInfo>
      <UserInfo>
        <DisplayName>Vanessa Diaz</DisplayName>
        <AccountId>688</AccountId>
        <AccountType/>
      </UserInfo>
      <UserInfo>
        <DisplayName>Mehul Harry</DisplayName>
        <AccountId>730</AccountId>
        <AccountType/>
      </UserInfo>
      <UserInfo>
        <DisplayName>Ronald Chang</DisplayName>
        <AccountId>482</AccountId>
        <AccountType/>
      </UserInfo>
      <UserInfo>
        <DisplayName>Eric Hudson</DisplayName>
        <AccountId>553</AccountId>
        <AccountType/>
      </UserInfo>
      <UserInfo>
        <DisplayName>Isaac Levin (RED DOOR COLLABORATIVE LLC)</DisplayName>
        <AccountId>715</AccountId>
        <AccountType/>
      </UserInfo>
      <UserInfo>
        <DisplayName>Anna Soracco</DisplayName>
        <AccountId>720</AccountId>
        <AccountType/>
      </UserInfo>
      <UserInfo>
        <DisplayName>Ronak Chokshi</DisplayName>
        <AccountId>504</AccountId>
        <AccountType/>
      </UserInfo>
      <UserInfo>
        <DisplayName>Devanshi Joshi</DisplayName>
        <AccountId>563</AccountId>
        <AccountType/>
      </UserInfo>
      <UserInfo>
        <DisplayName>Carlos Herquinio</DisplayName>
        <AccountId>641</AccountId>
        <AccountType/>
      </UserInfo>
      <UserInfo>
        <DisplayName>PJ Meyer</DisplayName>
        <AccountId>731</AccountId>
        <AccountType/>
      </UserInfo>
      <UserInfo>
        <DisplayName>Monica Watson (SYNAXIS CORPORATION)</DisplayName>
        <AccountId>702</AccountId>
        <AccountType/>
      </UserInfo>
      <UserInfo>
        <DisplayName>Lan Kaim</DisplayName>
        <AccountId>721</AccountId>
        <AccountType/>
      </UserInfo>
      <UserInfo>
        <DisplayName>Nate Ceres</DisplayName>
        <AccountId>34</AccountId>
        <AccountType/>
      </UserInfo>
      <UserInfo>
        <DisplayName>Kaila Bongiovanni</DisplayName>
        <AccountId>217</AccountId>
        <AccountType/>
      </UserInfo>
      <UserInfo>
        <DisplayName>Melissa Gerber (IFG INTERNATIONAL FINANCIALGRO)</DisplayName>
        <AccountId>485</AccountId>
        <AccountType/>
      </UserInfo>
      <UserInfo>
        <DisplayName>Rajeev Jain</DisplayName>
        <AccountId>704</AccountId>
        <AccountType/>
      </UserInfo>
      <UserInfo>
        <DisplayName>Jeff Birnbaum</DisplayName>
        <AccountId>500</AccountId>
        <AccountType/>
      </UserInfo>
      <UserInfo>
        <DisplayName>Mallory Monsma</DisplayName>
        <AccountId>483</AccountId>
        <AccountType/>
      </UserInfo>
      <UserInfo>
        <DisplayName>Mayunk Jain</DisplayName>
        <AccountId>499</AccountId>
        <AccountType/>
      </UserInfo>
      <UserInfo>
        <DisplayName>Kavita Makdani</DisplayName>
        <AccountId>50</AccountId>
        <AccountType/>
      </UserInfo>
      <UserInfo>
        <DisplayName>Andrea Grant (SYNAXIS CORPORATION)</DisplayName>
        <AccountId>49</AccountId>
        <AccountType/>
      </UserInfo>
      <UserInfo>
        <DisplayName>Nikisha Reyes-Grange</DisplayName>
        <AccountId>468</AccountId>
        <AccountType/>
      </UserInfo>
      <UserInfo>
        <DisplayName>Katie Fritsch</DisplayName>
        <AccountId>722</AccountId>
        <AccountType/>
      </UserInfo>
      <UserInfo>
        <DisplayName>Elizabeth Beals</DisplayName>
        <AccountId>665</AccountId>
        <AccountType/>
      </UserInfo>
      <UserInfo>
        <DisplayName>Sean Whalen</DisplayName>
        <AccountId>706</AccountId>
        <AccountType/>
      </UserInfo>
      <UserInfo>
        <DisplayName>Jen Hall (Synaxis Corporation)</DisplayName>
        <AccountId>464</AccountId>
        <AccountType/>
      </UserInfo>
      <UserInfo>
        <DisplayName>Henk Boelman</DisplayName>
        <AccountId>190</AccountId>
        <AccountType/>
      </UserInfo>
      <UserInfo>
        <DisplayName>Sparsh Agrawat</DisplayName>
        <AccountId>243</AccountId>
        <AccountType/>
      </UserInfo>
      <UserInfo>
        <DisplayName>Natalie Mickey</DisplayName>
        <AccountId>666</AccountId>
        <AccountType/>
      </UserInfo>
      <UserInfo>
        <DisplayName>Heather Correa (Synaxis Corporation)</DisplayName>
        <AccountId>52</AccountId>
        <AccountType/>
      </UserInfo>
      <UserInfo>
        <DisplayName>Andy Beatman</DisplayName>
        <AccountId>517</AccountId>
        <AccountType/>
      </UserInfo>
      <UserInfo>
        <DisplayName>Jasmine Chang</DisplayName>
        <AccountId>293</AccountId>
        <AccountType/>
      </UserInfo>
      <UserInfo>
        <DisplayName>Nannette Sperling (Synaxis Corporation)</DisplayName>
        <AccountId>466</AccountId>
        <AccountType/>
      </UserInfo>
      <UserInfo>
        <DisplayName>Frederico Pravatta Rezende</DisplayName>
        <AccountId>476</AccountId>
        <AccountType/>
      </UserInfo>
      <UserInfo>
        <DisplayName>Arti Gulwadi</DisplayName>
        <AccountId>651</AccountId>
        <AccountType/>
      </UserInfo>
      <UserInfo>
        <DisplayName>Courtney Brewer</DisplayName>
        <AccountId>574</AccountId>
        <AccountType/>
      </UserInfo>
      <UserInfo>
        <DisplayName>Shilpa Dabke</DisplayName>
        <AccountId>511</AccountId>
        <AccountType/>
      </UserInfo>
      <UserInfo>
        <DisplayName>Manami Takao (SYNAXIS CORPORATION)</DisplayName>
        <AccountId>149</AccountId>
        <AccountType/>
      </UserInfo>
      <UserInfo>
        <DisplayName>Ben Brauer</DisplayName>
        <AccountId>549</AccountId>
        <AccountType/>
      </UserInfo>
      <UserInfo>
        <DisplayName>Shreya Baheti</DisplayName>
        <AccountId>444</AccountId>
        <AccountType/>
      </UserInfo>
      <UserInfo>
        <DisplayName>Maria Trizna (Concentrix CVG Customer Manage)</DisplayName>
        <AccountId>732</AccountId>
        <AccountType/>
      </UserInfo>
      <UserInfo>
        <DisplayName>Connor Doyle</DisplayName>
        <AccountId>733</AccountId>
        <AccountType/>
      </UserInfo>
      <UserInfo>
        <DisplayName>Raushni Gupta</DisplayName>
        <AccountId>734</AccountId>
        <AccountType/>
      </UserInfo>
      <UserInfo>
        <DisplayName>Michal Toiba</DisplayName>
        <AccountId>735</AccountId>
        <AccountType/>
      </UserInfo>
      <UserInfo>
        <DisplayName>Ruxi Lalji</DisplayName>
        <AccountId>736</AccountId>
        <AccountType/>
      </UserInfo>
      <UserInfo>
        <DisplayName>Govanna Flores</DisplayName>
        <AccountId>737</AccountId>
        <AccountType/>
      </UserInfo>
      <UserInfo>
        <DisplayName>Alistair Speirs</DisplayName>
        <AccountId>738</AccountId>
        <AccountType/>
      </UserInfo>
      <UserInfo>
        <DisplayName>David Jacobus (Concentrix CVG Customer Manage)</DisplayName>
        <AccountId>739</AccountId>
        <AccountType/>
      </UserInfo>
      <UserInfo>
        <DisplayName>Henry Yan</DisplayName>
        <AccountId>740</AccountId>
        <AccountType/>
      </UserInfo>
      <UserInfo>
        <DisplayName>Adria Martin</DisplayName>
        <AccountId>741</AccountId>
        <AccountType/>
      </UserInfo>
      <UserInfo>
        <DisplayName>Sharmila Chockalingam</DisplayName>
        <AccountId>742</AccountId>
        <AccountType/>
      </UserInfo>
      <UserInfo>
        <DisplayName>Sunny Sun</DisplayName>
        <AccountId>743</AccountId>
        <AccountType/>
      </UserInfo>
      <UserInfo>
        <DisplayName>Jim Harrer</DisplayName>
        <AccountId>744</AccountId>
        <AccountType/>
      </UserInfo>
      <UserInfo>
        <DisplayName>Lanna Teh</DisplayName>
        <AccountId>745</AccountId>
        <AccountType/>
      </UserInfo>
      <UserInfo>
        <DisplayName>Xiaoxuan Guo</DisplayName>
        <AccountId>746</AccountId>
        <AccountType/>
      </UserInfo>
      <UserInfo>
        <DisplayName>Katelyn Rothney</DisplayName>
        <AccountId>747</AccountId>
        <AccountType/>
      </UserInfo>
      <UserInfo>
        <DisplayName>Kamala Dasika</DisplayName>
        <AccountId>748</AccountId>
        <AccountType/>
      </UserInfo>
      <UserInfo>
        <DisplayName>Jason Pereira</DisplayName>
        <AccountId>749</AccountId>
        <AccountType/>
      </UserInfo>
      <UserInfo>
        <DisplayName>Enrico Fuiano</DisplayName>
        <AccountId>750</AccountId>
        <AccountType/>
      </UserInfo>
      <UserInfo>
        <DisplayName>Ama Kusi</DisplayName>
        <AccountId>751</AccountId>
        <AccountType/>
      </UserInfo>
      <UserInfo>
        <DisplayName>Anthony Mocny</DisplayName>
        <AccountId>752</AccountId>
        <AccountType/>
      </UserInfo>
      <UserInfo>
        <DisplayName>Jazz Sharp</DisplayName>
        <AccountId>753</AccountId>
        <AccountType/>
      </UserInfo>
      <UserInfo>
        <DisplayName>Kailyn Sylvester</DisplayName>
        <AccountId>754</AccountId>
        <AccountType/>
      </UserInfo>
      <UserInfo>
        <DisplayName>Marko Hotti</DisplayName>
        <AccountId>755</AccountId>
        <AccountType/>
      </UserInfo>
      <UserInfo>
        <DisplayName>Pang Ngernsupaluck</DisplayName>
        <AccountId>756</AccountId>
        <AccountType/>
      </UserInfo>
      <UserInfo>
        <DisplayName>Perry Leong</DisplayName>
        <AccountId>757</AccountId>
        <AccountType/>
      </UserInfo>
      <UserInfo>
        <DisplayName>Teresa Conte</DisplayName>
        <AccountId>758</AccountId>
        <AccountType/>
      </UserInfo>
      <UserInfo>
        <DisplayName>Swetha Mannepalli</DisplayName>
        <AccountId>759</AccountId>
        <AccountType/>
      </UserInfo>
      <UserInfo>
        <DisplayName>Takuto Higuchi</DisplayName>
        <AccountId>760</AccountId>
        <AccountType/>
      </UserInfo>
      <UserInfo>
        <DisplayName>Aaron Stark</DisplayName>
        <AccountId>761</AccountId>
        <AccountType/>
      </UserInfo>
      <UserInfo>
        <DisplayName>Allison Sparrow</DisplayName>
        <AccountId>762</AccountId>
        <AccountType/>
      </UserInfo>
      <UserInfo>
        <DisplayName>Beatrice Tam</DisplayName>
        <AccountId>763</AccountId>
        <AccountType/>
      </UserInfo>
      <UserInfo>
        <DisplayName>Paulette Lee (Team Tripleplay LLC)</DisplayName>
        <AccountId>646</AccountId>
        <AccountType/>
      </UserInfo>
      <UserInfo>
        <DisplayName>Teresa Muzzi (SYNAXIS CORPORATION)</DisplayName>
        <AccountId>783</AccountId>
        <AccountType/>
      </UserInfo>
      <UserInfo>
        <DisplayName>Golnaz Alibeigi</DisplayName>
        <AccountId>843</AccountId>
        <AccountType/>
      </UserInfo>
      <UserInfo>
        <DisplayName>Cameron Tomisser</DisplayName>
        <AccountId>845</AccountId>
        <AccountType/>
      </UserInfo>
      <UserInfo>
        <DisplayName>David Smith (CDA)</DisplayName>
        <AccountId>669</AccountId>
        <AccountType/>
      </UserInfo>
      <UserInfo>
        <DisplayName>Kinfey Lo</DisplayName>
        <AccountId>988</AccountId>
        <AccountType/>
      </UserInfo>
      <UserInfo>
        <DisplayName>Nitya Narasimhan</DisplayName>
        <AccountId>776</AccountId>
        <AccountType/>
      </UserInfo>
      <UserInfo>
        <DisplayName>Korey Stegared-Pace</DisplayName>
        <AccountId>989</AccountId>
        <AccountType/>
      </UserInfo>
      <UserInfo>
        <DisplayName>Lee Stott (HE/HIM)</DisplayName>
        <AccountId>990</AccountId>
        <AccountType/>
      </UserInfo>
    </SharedWithUsers>
    <lcf76f155ced4ddcb4097134ff3c332f xmlns="f0d84f94-24cc-4622-918e-3cb265205164">
      <Terms xmlns="http://schemas.microsoft.com/office/infopath/2007/PartnerControls"/>
    </lcf76f155ced4ddcb4097134ff3c332f>
    <TaxCatchAll xmlns="235cd712-8d4c-4134-8f23-23abf9bcf3b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B0C88C-A7B6-4B8C-A5D7-7C92318AE4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0d84f94-24cc-4622-918e-3cb265205164"/>
    <ds:schemaRef ds:uri="235cd712-8d4c-4134-8f23-23abf9bcf3b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www.w3.org/XML/1998/namespace"/>
    <ds:schemaRef ds:uri="235cd712-8d4c-4134-8f23-23abf9bcf3b1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f0d84f94-24cc-4622-918e-3cb265205164"/>
    <ds:schemaRef ds:uri="http://schemas.microsoft.com/office/infopath/2007/PartnerControls"/>
    <ds:schemaRef ds:uri="http://schemas.microsoft.com/sharepoint/v3"/>
    <ds:schemaRef ds:uri="http://schemas.microsoft.com/office/2006/metadata/propertie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Microsoft Build Demo Session Template</Template>
  <TotalTime>704</TotalTime>
  <Words>142</Words>
  <Application>Microsoft Office PowerPoint</Application>
  <PresentationFormat>Widescreen</PresentationFormat>
  <Paragraphs>22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Consolas</vt:lpstr>
      <vt:lpstr>Segoe UI</vt:lpstr>
      <vt:lpstr>Segoe UI Semibold</vt:lpstr>
      <vt:lpstr>Wingdings</vt:lpstr>
      <vt:lpstr>Microsoft Build 16:9 Template Light</vt:lpstr>
      <vt:lpstr>Microsoft Build 16:9 Template Dark</vt:lpstr>
      <vt:lpstr>Unlock Distributed Machine Learning Training with Windows and Azure</vt:lpstr>
      <vt:lpstr>Hayden Barnes Open Source Community Manager, HPE AI Microsoft MVP SIG Lead, AlmaLinux HPC and AI</vt:lpstr>
      <vt:lpstr>Resources</vt:lpstr>
      <vt:lpstr>Thank you!</vt:lpstr>
      <vt:lpstr>Microsoft branding slide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>Microsoft Build</dc:subject>
  <dc:creator>Hayden Barnes</dc:creator>
  <cp:keywords>Microsoft Build</cp:keywords>
  <dc:description/>
  <cp:lastModifiedBy>Hayden Barnes</cp:lastModifiedBy>
  <cp:revision>3</cp:revision>
  <cp:lastPrinted>2023-02-15T20:48:24Z</cp:lastPrinted>
  <dcterms:created xsi:type="dcterms:W3CDTF">2024-05-16T18:34:14Z</dcterms:created>
  <dcterms:modified xsi:type="dcterms:W3CDTF">2024-05-20T02:51:32Z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0x0101007C77E8A72FAC184A9AEF7C20CAB24A0A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SetDate">
    <vt:lpwstr>2017-08-29T14:27:20.8568347-07:00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Extended_MSFT_Method">
    <vt:lpwstr>Automatic</vt:lpwstr>
  </property>
  <property fmtid="{D5CDD505-2E9C-101B-9397-08002B2CF9AE}" pid="17" name="Sensitivity">
    <vt:lpwstr>General</vt:lpwstr>
  </property>
  <property fmtid="{D5CDD505-2E9C-101B-9397-08002B2CF9AE}" pid="18" name="Metadata">
    <vt:lpwstr/>
  </property>
  <property fmtid="{D5CDD505-2E9C-101B-9397-08002B2CF9AE}" pid="19" name="MediaServiceImageTags">
    <vt:lpwstr/>
  </property>
  <property fmtid="{D5CDD505-2E9C-101B-9397-08002B2CF9AE}" pid="20" name="Order">
    <vt:r8>516100</vt:r8>
  </property>
  <property fmtid="{D5CDD505-2E9C-101B-9397-08002B2CF9AE}" pid="21" name="xd_Signature">
    <vt:bool>false</vt:bool>
  </property>
  <property fmtid="{D5CDD505-2E9C-101B-9397-08002B2CF9AE}" pid="22" name="xd_ProgID">
    <vt:lpwstr/>
  </property>
  <property fmtid="{D5CDD505-2E9C-101B-9397-08002B2CF9AE}" pid="23" name="ComplianceAssetId">
    <vt:lpwstr/>
  </property>
  <property fmtid="{D5CDD505-2E9C-101B-9397-08002B2CF9AE}" pid="24" name="TemplateUrl">
    <vt:lpwstr/>
  </property>
  <property fmtid="{D5CDD505-2E9C-101B-9397-08002B2CF9AE}" pid="25" name="_ExtendedDescription">
    <vt:lpwstr/>
  </property>
  <property fmtid="{D5CDD505-2E9C-101B-9397-08002B2CF9AE}" pid="26" name="TriggerFlowInfo">
    <vt:lpwstr/>
  </property>
</Properties>
</file>

<file path=docProps/thumbnail.jpeg>
</file>